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Lst>
  <p:sldSz cx="173482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1" name="Shape 61"/>
          <p:cNvSpPr/>
          <p:nvPr>
            <p:ph type="sldImg"/>
          </p:nvPr>
        </p:nvSpPr>
        <p:spPr>
          <a:xfrm>
            <a:off x="1143000" y="685800"/>
            <a:ext cx="4572000" cy="3429000"/>
          </a:xfrm>
          <a:prstGeom prst="rect">
            <a:avLst/>
          </a:prstGeom>
        </p:spPr>
        <p:txBody>
          <a:bodyPr/>
          <a:lstStyle/>
          <a:p>
            <a:pPr/>
          </a:p>
        </p:txBody>
      </p:sp>
      <p:sp>
        <p:nvSpPr>
          <p:cNvPr id="62" name="Shape 6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제목 텍스트"/>
          <p:cNvSpPr txBox="1"/>
          <p:nvPr>
            <p:ph type="title"/>
          </p:nvPr>
        </p:nvSpPr>
        <p:spPr>
          <a:xfrm>
            <a:off x="1301113" y="3023616"/>
            <a:ext cx="14745973" cy="2048257"/>
          </a:xfrm>
          <a:prstGeom prst="rect">
            <a:avLst/>
          </a:prstGeom>
        </p:spPr>
        <p:txBody>
          <a:bodyPr/>
          <a:lstStyle/>
          <a:p>
            <a:pPr/>
            <a:r>
              <a:t>제목 텍스트</a:t>
            </a:r>
          </a:p>
        </p:txBody>
      </p:sp>
      <p:sp>
        <p:nvSpPr>
          <p:cNvPr id="12" name="본문 첫 번째 줄…"/>
          <p:cNvSpPr txBox="1"/>
          <p:nvPr>
            <p:ph type="body" sz="quarter" idx="1"/>
          </p:nvPr>
        </p:nvSpPr>
        <p:spPr>
          <a:xfrm>
            <a:off x="2602228" y="5462015"/>
            <a:ext cx="12143743" cy="2438402"/>
          </a:xfrm>
          <a:prstGeom prst="rect">
            <a:avLst/>
          </a:prstGeom>
        </p:spPr>
        <p:txBody>
          <a:body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13"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제목 텍스트"/>
          <p:cNvSpPr txBox="1"/>
          <p:nvPr>
            <p:ph type="title"/>
          </p:nvPr>
        </p:nvSpPr>
        <p:spPr>
          <a:prstGeom prst="rect">
            <a:avLst/>
          </a:prstGeom>
        </p:spPr>
        <p:txBody>
          <a:bodyPr/>
          <a:lstStyle/>
          <a:p>
            <a:pPr/>
            <a:r>
              <a:t>제목 텍스트</a:t>
            </a:r>
          </a:p>
        </p:txBody>
      </p:sp>
      <p:sp>
        <p:nvSpPr>
          <p:cNvPr id="21" name="본문 첫 번째 줄…"/>
          <p:cNvSpPr txBox="1"/>
          <p:nvPr>
            <p:ph type="body" sz="half" idx="1"/>
          </p:nvPr>
        </p:nvSpPr>
        <p:spPr>
          <a:xfrm>
            <a:off x="2240072" y="3576277"/>
            <a:ext cx="12868053" cy="2967991"/>
          </a:xfrm>
          <a:prstGeom prst="rect">
            <a:avLst/>
          </a:prstGeom>
        </p:spPr>
        <p:txBody>
          <a:body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22"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0">
    <p:spTree>
      <p:nvGrpSpPr>
        <p:cNvPr id="1" name=""/>
        <p:cNvGrpSpPr/>
        <p:nvPr/>
      </p:nvGrpSpPr>
      <p:grpSpPr>
        <a:xfrm>
          <a:off x="0" y="0"/>
          <a:ext cx="0" cy="0"/>
          <a:chOff x="0" y="0"/>
          <a:chExt cx="0" cy="0"/>
        </a:xfrm>
      </p:grpSpPr>
      <p:sp>
        <p:nvSpPr>
          <p:cNvPr id="29" name="제목 텍스트"/>
          <p:cNvSpPr txBox="1"/>
          <p:nvPr>
            <p:ph type="title"/>
          </p:nvPr>
        </p:nvSpPr>
        <p:spPr>
          <a:prstGeom prst="rect">
            <a:avLst/>
          </a:prstGeom>
        </p:spPr>
        <p:txBody>
          <a:bodyPr/>
          <a:lstStyle/>
          <a:p>
            <a:pPr/>
            <a:r>
              <a:t>제목 텍스트</a:t>
            </a:r>
          </a:p>
        </p:txBody>
      </p:sp>
      <p:sp>
        <p:nvSpPr>
          <p:cNvPr id="30" name="본문 첫 번째 줄…"/>
          <p:cNvSpPr txBox="1"/>
          <p:nvPr>
            <p:ph type="body" sz="half" idx="1"/>
          </p:nvPr>
        </p:nvSpPr>
        <p:spPr>
          <a:xfrm>
            <a:off x="2240072" y="3576277"/>
            <a:ext cx="12868053" cy="2967991"/>
          </a:xfrm>
          <a:prstGeom prst="rect">
            <a:avLst/>
          </a:prstGeom>
        </p:spPr>
        <p:txBody>
          <a:body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31"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제목 텍스트"/>
          <p:cNvSpPr txBox="1"/>
          <p:nvPr>
            <p:ph type="title"/>
          </p:nvPr>
        </p:nvSpPr>
        <p:spPr>
          <a:prstGeom prst="rect">
            <a:avLst/>
          </a:prstGeom>
        </p:spPr>
        <p:txBody>
          <a:bodyPr/>
          <a:lstStyle/>
          <a:p>
            <a:pPr/>
            <a:r>
              <a:t>제목 텍스트</a:t>
            </a:r>
          </a:p>
        </p:txBody>
      </p:sp>
      <p:sp>
        <p:nvSpPr>
          <p:cNvPr id="39" name="본문 첫 번째 줄…"/>
          <p:cNvSpPr txBox="1"/>
          <p:nvPr>
            <p:ph type="body" sz="half" idx="1"/>
          </p:nvPr>
        </p:nvSpPr>
        <p:spPr>
          <a:prstGeom prst="rect">
            <a:avLst/>
          </a:prstGeom>
        </p:spPr>
        <p:txBody>
          <a:body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40"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47" name="제목 텍스트"/>
          <p:cNvSpPr txBox="1"/>
          <p:nvPr>
            <p:ph type="title"/>
          </p:nvPr>
        </p:nvSpPr>
        <p:spPr>
          <a:prstGeom prst="rect">
            <a:avLst/>
          </a:prstGeom>
        </p:spPr>
        <p:txBody>
          <a:bodyPr/>
          <a:lstStyle/>
          <a:p>
            <a:pPr/>
            <a:r>
              <a:t>제목 텍스트</a:t>
            </a:r>
          </a:p>
        </p:txBody>
      </p:sp>
      <p:sp>
        <p:nvSpPr>
          <p:cNvPr id="48"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55"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제목 텍스트"/>
          <p:cNvSpPr txBox="1"/>
          <p:nvPr>
            <p:ph type="title"/>
          </p:nvPr>
        </p:nvSpPr>
        <p:spPr>
          <a:xfrm>
            <a:off x="761407" y="581795"/>
            <a:ext cx="15825383" cy="35369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제목 텍스트</a:t>
            </a:r>
          </a:p>
        </p:txBody>
      </p:sp>
      <p:sp>
        <p:nvSpPr>
          <p:cNvPr id="3" name="본문 첫 번째 줄…"/>
          <p:cNvSpPr txBox="1"/>
          <p:nvPr>
            <p:ph type="body" idx="1"/>
          </p:nvPr>
        </p:nvSpPr>
        <p:spPr>
          <a:xfrm>
            <a:off x="867410" y="2243327"/>
            <a:ext cx="7546469" cy="643737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4" name="슬라이드 번호"/>
          <p:cNvSpPr txBox="1"/>
          <p:nvPr>
            <p:ph type="sldNum" sz="quarter" idx="2"/>
          </p:nvPr>
        </p:nvSpPr>
        <p:spPr>
          <a:xfrm>
            <a:off x="16236363" y="9070847"/>
            <a:ext cx="244427" cy="241648"/>
          </a:xfrm>
          <a:prstGeom prst="rect">
            <a:avLst/>
          </a:prstGeom>
          <a:ln w="12700">
            <a:miter lim="400000"/>
          </a:ln>
        </p:spPr>
        <p:txBody>
          <a:bodyPr wrap="none" lIns="0" tIns="0" rIns="0" bIns="0">
            <a:spAutoFit/>
          </a:bodyPr>
          <a:lstStyle>
            <a:lvl1pPr algn="r">
              <a:defRPr>
                <a:solidFill>
                  <a:srgbClr val="888888"/>
                </a:solidFill>
                <a:latin typeface="+mn-lt"/>
                <a:ea typeface="+mn-ea"/>
                <a:cs typeface="+mn-cs"/>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100" u="none">
          <a:solidFill>
            <a:srgbClr val="F9E100"/>
          </a:solidFill>
          <a:uFillTx/>
          <a:latin typeface="Adobe Gothic Std L"/>
          <a:ea typeface="Adobe Gothic Std L"/>
          <a:cs typeface="Adobe Gothic Std L"/>
          <a:sym typeface="Adobe Gothic Std L"/>
        </a:defRPr>
      </a:lvl1pPr>
      <a:lvl2pPr marL="0" marR="0" indent="0" algn="l" defTabSz="914400" rtl="0" latinLnBrk="0">
        <a:lnSpc>
          <a:spcPct val="100000"/>
        </a:lnSpc>
        <a:spcBef>
          <a:spcPts val="0"/>
        </a:spcBef>
        <a:spcAft>
          <a:spcPts val="0"/>
        </a:spcAft>
        <a:buClrTx/>
        <a:buSzTx/>
        <a:buFontTx/>
        <a:buNone/>
        <a:tabLst/>
        <a:defRPr b="0" baseline="0" cap="none" i="0" spc="0" strike="noStrike" sz="2100" u="none">
          <a:solidFill>
            <a:srgbClr val="F9E100"/>
          </a:solidFill>
          <a:uFillTx/>
          <a:latin typeface="Adobe Gothic Std L"/>
          <a:ea typeface="Adobe Gothic Std L"/>
          <a:cs typeface="Adobe Gothic Std L"/>
          <a:sym typeface="Adobe Gothic Std L"/>
        </a:defRPr>
      </a:lvl2pPr>
      <a:lvl3pPr marL="0" marR="0" indent="0" algn="l" defTabSz="914400" rtl="0" latinLnBrk="0">
        <a:lnSpc>
          <a:spcPct val="100000"/>
        </a:lnSpc>
        <a:spcBef>
          <a:spcPts val="0"/>
        </a:spcBef>
        <a:spcAft>
          <a:spcPts val="0"/>
        </a:spcAft>
        <a:buClrTx/>
        <a:buSzTx/>
        <a:buFontTx/>
        <a:buNone/>
        <a:tabLst/>
        <a:defRPr b="0" baseline="0" cap="none" i="0" spc="0" strike="noStrike" sz="2100" u="none">
          <a:solidFill>
            <a:srgbClr val="F9E100"/>
          </a:solidFill>
          <a:uFillTx/>
          <a:latin typeface="Adobe Gothic Std L"/>
          <a:ea typeface="Adobe Gothic Std L"/>
          <a:cs typeface="Adobe Gothic Std L"/>
          <a:sym typeface="Adobe Gothic Std L"/>
        </a:defRPr>
      </a:lvl3pPr>
      <a:lvl4pPr marL="0" marR="0" indent="0" algn="l" defTabSz="914400" rtl="0" latinLnBrk="0">
        <a:lnSpc>
          <a:spcPct val="100000"/>
        </a:lnSpc>
        <a:spcBef>
          <a:spcPts val="0"/>
        </a:spcBef>
        <a:spcAft>
          <a:spcPts val="0"/>
        </a:spcAft>
        <a:buClrTx/>
        <a:buSzTx/>
        <a:buFontTx/>
        <a:buNone/>
        <a:tabLst/>
        <a:defRPr b="0" baseline="0" cap="none" i="0" spc="0" strike="noStrike" sz="2100" u="none">
          <a:solidFill>
            <a:srgbClr val="F9E100"/>
          </a:solidFill>
          <a:uFillTx/>
          <a:latin typeface="Adobe Gothic Std L"/>
          <a:ea typeface="Adobe Gothic Std L"/>
          <a:cs typeface="Adobe Gothic Std L"/>
          <a:sym typeface="Adobe Gothic Std L"/>
        </a:defRPr>
      </a:lvl4pPr>
      <a:lvl5pPr marL="0" marR="0" indent="0" algn="l" defTabSz="914400" rtl="0" latinLnBrk="0">
        <a:lnSpc>
          <a:spcPct val="100000"/>
        </a:lnSpc>
        <a:spcBef>
          <a:spcPts val="0"/>
        </a:spcBef>
        <a:spcAft>
          <a:spcPts val="0"/>
        </a:spcAft>
        <a:buClrTx/>
        <a:buSzTx/>
        <a:buFontTx/>
        <a:buNone/>
        <a:tabLst/>
        <a:defRPr b="0" baseline="0" cap="none" i="0" spc="0" strike="noStrike" sz="2100" u="none">
          <a:solidFill>
            <a:srgbClr val="F9E100"/>
          </a:solidFill>
          <a:uFillTx/>
          <a:latin typeface="Adobe Gothic Std L"/>
          <a:ea typeface="Adobe Gothic Std L"/>
          <a:cs typeface="Adobe Gothic Std L"/>
          <a:sym typeface="Adobe Gothic Std L"/>
        </a:defRPr>
      </a:lvl5pPr>
      <a:lvl6pPr marL="0" marR="0" indent="0" algn="l" defTabSz="914400" rtl="0" latinLnBrk="0">
        <a:lnSpc>
          <a:spcPct val="100000"/>
        </a:lnSpc>
        <a:spcBef>
          <a:spcPts val="0"/>
        </a:spcBef>
        <a:spcAft>
          <a:spcPts val="0"/>
        </a:spcAft>
        <a:buClrTx/>
        <a:buSzTx/>
        <a:buFontTx/>
        <a:buNone/>
        <a:tabLst/>
        <a:defRPr b="0" baseline="0" cap="none" i="0" spc="0" strike="noStrike" sz="2100" u="none">
          <a:solidFill>
            <a:srgbClr val="F9E100"/>
          </a:solidFill>
          <a:uFillTx/>
          <a:latin typeface="Adobe Gothic Std L"/>
          <a:ea typeface="Adobe Gothic Std L"/>
          <a:cs typeface="Adobe Gothic Std L"/>
          <a:sym typeface="Adobe Gothic Std L"/>
        </a:defRPr>
      </a:lvl6pPr>
      <a:lvl7pPr marL="0" marR="0" indent="0" algn="l" defTabSz="914400" rtl="0" latinLnBrk="0">
        <a:lnSpc>
          <a:spcPct val="100000"/>
        </a:lnSpc>
        <a:spcBef>
          <a:spcPts val="0"/>
        </a:spcBef>
        <a:spcAft>
          <a:spcPts val="0"/>
        </a:spcAft>
        <a:buClrTx/>
        <a:buSzTx/>
        <a:buFontTx/>
        <a:buNone/>
        <a:tabLst/>
        <a:defRPr b="0" baseline="0" cap="none" i="0" spc="0" strike="noStrike" sz="2100" u="none">
          <a:solidFill>
            <a:srgbClr val="F9E100"/>
          </a:solidFill>
          <a:uFillTx/>
          <a:latin typeface="Adobe Gothic Std L"/>
          <a:ea typeface="Adobe Gothic Std L"/>
          <a:cs typeface="Adobe Gothic Std L"/>
          <a:sym typeface="Adobe Gothic Std L"/>
        </a:defRPr>
      </a:lvl7pPr>
      <a:lvl8pPr marL="0" marR="0" indent="0" algn="l" defTabSz="914400" rtl="0" latinLnBrk="0">
        <a:lnSpc>
          <a:spcPct val="100000"/>
        </a:lnSpc>
        <a:spcBef>
          <a:spcPts val="0"/>
        </a:spcBef>
        <a:spcAft>
          <a:spcPts val="0"/>
        </a:spcAft>
        <a:buClrTx/>
        <a:buSzTx/>
        <a:buFontTx/>
        <a:buNone/>
        <a:tabLst/>
        <a:defRPr b="0" baseline="0" cap="none" i="0" spc="0" strike="noStrike" sz="2100" u="none">
          <a:solidFill>
            <a:srgbClr val="F9E100"/>
          </a:solidFill>
          <a:uFillTx/>
          <a:latin typeface="Adobe Gothic Std L"/>
          <a:ea typeface="Adobe Gothic Std L"/>
          <a:cs typeface="Adobe Gothic Std L"/>
          <a:sym typeface="Adobe Gothic Std L"/>
        </a:defRPr>
      </a:lvl8pPr>
      <a:lvl9pPr marL="0" marR="0" indent="0" algn="l" defTabSz="914400" rtl="0" latinLnBrk="0">
        <a:lnSpc>
          <a:spcPct val="100000"/>
        </a:lnSpc>
        <a:spcBef>
          <a:spcPts val="0"/>
        </a:spcBef>
        <a:spcAft>
          <a:spcPts val="0"/>
        </a:spcAft>
        <a:buClrTx/>
        <a:buSzTx/>
        <a:buFontTx/>
        <a:buNone/>
        <a:tabLst/>
        <a:defRPr b="0" baseline="0" cap="none" i="0" spc="0" strike="noStrike" sz="2100" u="none">
          <a:solidFill>
            <a:srgbClr val="F9E100"/>
          </a:solidFill>
          <a:uFillTx/>
          <a:latin typeface="Adobe Gothic Std L"/>
          <a:ea typeface="Adobe Gothic Std L"/>
          <a:cs typeface="Adobe Gothic Std L"/>
          <a:sym typeface="Adobe Gothic Std L"/>
        </a:defRPr>
      </a:lvl9pPr>
    </p:titleStyle>
    <p:bodyStyle>
      <a:lvl1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1pPr>
      <a:lvl2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2pPr>
      <a:lvl3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3pPr>
      <a:lvl4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4pPr>
      <a:lvl5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5pPr>
      <a:lvl6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6pPr>
      <a:lvl7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7pPr>
      <a:lvl8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8pPr>
      <a:lvl9pPr marL="0" marR="0" indent="0" algn="l" defTabSz="914400" rtl="0" latinLnBrk="0">
        <a:lnSpc>
          <a:spcPct val="100000"/>
        </a:lnSpc>
        <a:spcBef>
          <a:spcPts val="0"/>
        </a:spcBef>
        <a:spcAft>
          <a:spcPts val="0"/>
        </a:spcAft>
        <a:buClrTx/>
        <a:buSzTx/>
        <a:buFontTx/>
        <a:buNone/>
        <a:tabLst/>
        <a:defRPr b="0" baseline="0" cap="none" i="0" spc="0" strike="noStrike" sz="18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56.png"/><Relationship Id="rId4" Type="http://schemas.openxmlformats.org/officeDocument/2006/relationships/image" Target="../media/image57.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29.png"/><Relationship Id="rId6" Type="http://schemas.openxmlformats.org/officeDocument/2006/relationships/image" Target="../media/image28.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29.png"/><Relationship Id="rId6" Type="http://schemas.openxmlformats.org/officeDocument/2006/relationships/image" Target="../media/image28.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image" Target="../media/image39.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3.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29.png"/><Relationship Id="rId6" Type="http://schemas.openxmlformats.org/officeDocument/2006/relationships/image" Target="../media/image28.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29.png"/><Relationship Id="rId6" Type="http://schemas.openxmlformats.org/officeDocument/2006/relationships/image" Target="../media/image28.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image" Target="../media/image39.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61.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29.png"/><Relationship Id="rId6" Type="http://schemas.openxmlformats.org/officeDocument/2006/relationships/image" Target="../media/image28.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image" Target="../media/image39.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29.png"/><Relationship Id="rId6" Type="http://schemas.openxmlformats.org/officeDocument/2006/relationships/image" Target="../media/image2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image" Target="../media/image39.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29.png"/><Relationship Id="rId6" Type="http://schemas.openxmlformats.org/officeDocument/2006/relationships/image" Target="../media/image28.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62.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29.png"/><Relationship Id="rId6" Type="http://schemas.openxmlformats.org/officeDocument/2006/relationships/image" Target="../media/image2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7.png"/><Relationship Id="rId4" Type="http://schemas.openxmlformats.org/officeDocument/2006/relationships/image" Target="../media/image18.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62.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62.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29.png"/><Relationship Id="rId6" Type="http://schemas.openxmlformats.org/officeDocument/2006/relationships/image" Target="../media/image28.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image" Target="../media/image39.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29.png"/><Relationship Id="rId6" Type="http://schemas.openxmlformats.org/officeDocument/2006/relationships/image" Target="../media/image28.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image" Target="../media/image64.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9.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9.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9.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9.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29.png"/><Relationship Id="rId6" Type="http://schemas.openxmlformats.org/officeDocument/2006/relationships/image" Target="../media/image28.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65.png"/></Relationships>

</file>

<file path=ppt/slides/_rels/slide1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image" Target="../media/image39.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29.png"/><Relationship Id="rId6" Type="http://schemas.openxmlformats.org/officeDocument/2006/relationships/image" Target="../media/image28.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65.png"/><Relationship Id="rId4" Type="http://schemas.openxmlformats.org/officeDocument/2006/relationships/image" Target="../media/image66.png"/></Relationships>

</file>

<file path=ppt/slides/_rels/slide1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29.png"/><Relationship Id="rId6" Type="http://schemas.openxmlformats.org/officeDocument/2006/relationships/image" Target="../media/image28.png"/></Relationships>

</file>

<file path=ppt/slides/_rels/slide14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image" Target="../media/image3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67.png"/><Relationship Id="rId4" Type="http://schemas.openxmlformats.org/officeDocument/2006/relationships/image" Target="../media/image68.png"/></Relationships>

</file>

<file path=ppt/slides/_rels/slide15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29.png"/><Relationship Id="rId6" Type="http://schemas.openxmlformats.org/officeDocument/2006/relationships/image" Target="../media/image28.png"/></Relationships>

</file>

<file path=ppt/slides/_rels/slide15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69.png"/><Relationship Id="rId4" Type="http://schemas.openxmlformats.org/officeDocument/2006/relationships/image" Target="../media/image70.pn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29.png"/><Relationship Id="rId6" Type="http://schemas.openxmlformats.org/officeDocument/2006/relationships/image" Target="../media/image28.png"/></Relationships>

</file>

<file path=ppt/slides/_rels/slide15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71.png"/><Relationship Id="rId4" Type="http://schemas.openxmlformats.org/officeDocument/2006/relationships/image" Target="../media/image72.png"/></Relationships>

</file>

<file path=ppt/slides/_rels/slide15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73.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74.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75.png"/></Relationships>

</file>

<file path=ppt/slides/_rels/slide15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75.png"/><Relationship Id="rId4" Type="http://schemas.openxmlformats.org/officeDocument/2006/relationships/image" Target="../media/image76.png"/></Relationships>

</file>

<file path=ppt/slides/_rels/slide15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77.png"/><Relationship Id="rId4" Type="http://schemas.openxmlformats.org/officeDocument/2006/relationships/image" Target="../media/image7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s/_rels/slide16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78.png"/></Relationships>

</file>

<file path=ppt/slides/_rels/slide16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71.png"/><Relationship Id="rId4" Type="http://schemas.openxmlformats.org/officeDocument/2006/relationships/image" Target="../media/image72.png"/></Relationships>

</file>

<file path=ppt/slides/_rels/slide16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image" Target="../media/image39.png"/></Relationships>

</file>

<file path=ppt/slides/_rels/slide16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79.png"/></Relationships>

</file>

<file path=ppt/slides/_rels/slide16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79.png"/></Relationships>

</file>

<file path=ppt/slides/_rels/slide16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80.png"/></Relationships>

</file>

<file path=ppt/slides/_rels/slide16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29.png"/><Relationship Id="rId6" Type="http://schemas.openxmlformats.org/officeDocument/2006/relationships/image" Target="../media/image2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28.png"/><Relationship Id="rId6" Type="http://schemas.openxmlformats.org/officeDocument/2006/relationships/image" Target="../media/image2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3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5.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1.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png"/><Relationship Id="rId6" Type="http://schemas.openxmlformats.org/officeDocument/2006/relationships/image" Target="../media/image29.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3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35.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36.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png"/><Relationship Id="rId6" Type="http://schemas.openxmlformats.org/officeDocument/2006/relationships/image" Target="../media/image29.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37.png"/><Relationship Id="rId4" Type="http://schemas.openxmlformats.org/officeDocument/2006/relationships/image" Target="../media/image23.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38.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image" Target="../media/image39.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6.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png"/><Relationship Id="rId6" Type="http://schemas.openxmlformats.org/officeDocument/2006/relationships/image" Target="../media/image29.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image" Target="../media/image39.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9.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png"/><Relationship Id="rId6" Type="http://schemas.openxmlformats.org/officeDocument/2006/relationships/image" Target="../media/image29.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6.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29.png"/><Relationship Id="rId6" Type="http://schemas.openxmlformats.org/officeDocument/2006/relationships/image" Target="../media/image28.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29.png"/><Relationship Id="rId6" Type="http://schemas.openxmlformats.org/officeDocument/2006/relationships/image" Target="../media/image28.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image" Target="../media/image39.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8.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png"/><Relationship Id="rId6" Type="http://schemas.openxmlformats.org/officeDocument/2006/relationships/image" Target="../media/image29.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png"/><Relationship Id="rId6" Type="http://schemas.openxmlformats.org/officeDocument/2006/relationships/image" Target="../media/image29.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51.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27.png"/><Relationship Id="rId4" Type="http://schemas.openxmlformats.org/officeDocument/2006/relationships/image" Target="../media/image3.png"/><Relationship Id="rId5" Type="http://schemas.openxmlformats.org/officeDocument/2006/relationships/image" Target="../media/image29.png"/><Relationship Id="rId6" Type="http://schemas.openxmlformats.org/officeDocument/2006/relationships/image" Target="../media/image28.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image" Target="../media/image3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image" Target="../media/image55.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image" Target="../media/image3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 name="object 2"/>
          <p:cNvSpPr/>
          <p:nvPr/>
        </p:nvSpPr>
        <p:spPr>
          <a:xfrm>
            <a:off x="38100" y="25400"/>
            <a:ext cx="17348200" cy="97536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65" name="object 3"/>
          <p:cNvSpPr/>
          <p:nvPr/>
        </p:nvSpPr>
        <p:spPr>
          <a:xfrm>
            <a:off x="4940" y="4967856"/>
            <a:ext cx="17343259" cy="48365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03" y="0"/>
                </a:moveTo>
                <a:lnTo>
                  <a:pt x="797" y="0"/>
                </a:lnTo>
                <a:lnTo>
                  <a:pt x="728" y="8"/>
                </a:lnTo>
                <a:lnTo>
                  <a:pt x="661" y="32"/>
                </a:lnTo>
                <a:lnTo>
                  <a:pt x="596" y="71"/>
                </a:lnTo>
                <a:lnTo>
                  <a:pt x="533" y="125"/>
                </a:lnTo>
                <a:lnTo>
                  <a:pt x="472" y="192"/>
                </a:lnTo>
                <a:lnTo>
                  <a:pt x="414" y="272"/>
                </a:lnTo>
                <a:lnTo>
                  <a:pt x="358" y="365"/>
                </a:lnTo>
                <a:lnTo>
                  <a:pt x="306" y="470"/>
                </a:lnTo>
                <a:lnTo>
                  <a:pt x="257" y="585"/>
                </a:lnTo>
                <a:lnTo>
                  <a:pt x="211" y="712"/>
                </a:lnTo>
                <a:lnTo>
                  <a:pt x="170" y="848"/>
                </a:lnTo>
                <a:lnTo>
                  <a:pt x="132" y="993"/>
                </a:lnTo>
                <a:lnTo>
                  <a:pt x="98" y="1146"/>
                </a:lnTo>
                <a:lnTo>
                  <a:pt x="69" y="1307"/>
                </a:lnTo>
                <a:lnTo>
                  <a:pt x="45" y="1476"/>
                </a:lnTo>
                <a:lnTo>
                  <a:pt x="26" y="1650"/>
                </a:lnTo>
                <a:lnTo>
                  <a:pt x="12" y="1831"/>
                </a:lnTo>
                <a:lnTo>
                  <a:pt x="3" y="2016"/>
                </a:lnTo>
                <a:lnTo>
                  <a:pt x="0" y="2206"/>
                </a:lnTo>
                <a:lnTo>
                  <a:pt x="0" y="21600"/>
                </a:lnTo>
                <a:lnTo>
                  <a:pt x="21600" y="21600"/>
                </a:lnTo>
                <a:lnTo>
                  <a:pt x="21600" y="2206"/>
                </a:lnTo>
                <a:lnTo>
                  <a:pt x="21597" y="2016"/>
                </a:lnTo>
                <a:lnTo>
                  <a:pt x="21588" y="1831"/>
                </a:lnTo>
                <a:lnTo>
                  <a:pt x="21574" y="1650"/>
                </a:lnTo>
                <a:lnTo>
                  <a:pt x="21555" y="1476"/>
                </a:lnTo>
                <a:lnTo>
                  <a:pt x="21531" y="1307"/>
                </a:lnTo>
                <a:lnTo>
                  <a:pt x="21502" y="1146"/>
                </a:lnTo>
                <a:lnTo>
                  <a:pt x="21468" y="993"/>
                </a:lnTo>
                <a:lnTo>
                  <a:pt x="21430" y="848"/>
                </a:lnTo>
                <a:lnTo>
                  <a:pt x="21389" y="712"/>
                </a:lnTo>
                <a:lnTo>
                  <a:pt x="21343" y="585"/>
                </a:lnTo>
                <a:lnTo>
                  <a:pt x="21294" y="470"/>
                </a:lnTo>
                <a:lnTo>
                  <a:pt x="21242" y="365"/>
                </a:lnTo>
                <a:lnTo>
                  <a:pt x="21186" y="272"/>
                </a:lnTo>
                <a:lnTo>
                  <a:pt x="21128" y="192"/>
                </a:lnTo>
                <a:lnTo>
                  <a:pt x="21067" y="125"/>
                </a:lnTo>
                <a:lnTo>
                  <a:pt x="21004" y="71"/>
                </a:lnTo>
                <a:lnTo>
                  <a:pt x="20939" y="32"/>
                </a:lnTo>
                <a:lnTo>
                  <a:pt x="20872" y="8"/>
                </a:lnTo>
                <a:lnTo>
                  <a:pt x="20803" y="0"/>
                </a:lnTo>
                <a:close/>
              </a:path>
            </a:pathLst>
          </a:custGeom>
          <a:solidFill>
            <a:srgbClr val="F9E100"/>
          </a:solidFill>
          <a:ln w="12700">
            <a:miter lim="400000"/>
          </a:ln>
        </p:spPr>
        <p:txBody>
          <a:bodyPr lIns="45718" tIns="45718" rIns="45718" bIns="45718"/>
          <a:lstStyle/>
          <a:p>
            <a:pPr>
              <a:defRPr>
                <a:latin typeface="+mn-lt"/>
                <a:ea typeface="+mn-ea"/>
                <a:cs typeface="+mn-cs"/>
                <a:sym typeface="Calibri"/>
              </a:defRPr>
            </a:pPr>
          </a:p>
        </p:txBody>
      </p:sp>
      <p:sp>
        <p:nvSpPr>
          <p:cNvPr id="66" name="object 4"/>
          <p:cNvSpPr txBox="1"/>
          <p:nvPr/>
        </p:nvSpPr>
        <p:spPr>
          <a:xfrm>
            <a:off x="2240072" y="3601677"/>
            <a:ext cx="11463229" cy="1257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49530">
              <a:spcBef>
                <a:spcPts val="100"/>
              </a:spcBef>
              <a:defRPr spc="-40" sz="7000">
                <a:solidFill>
                  <a:srgbClr val="F9E100"/>
                </a:solidFill>
                <a:latin typeface="Arial Black"/>
                <a:ea typeface="Arial Black"/>
                <a:cs typeface="Arial Black"/>
                <a:sym typeface="Arial Black"/>
              </a:defRPr>
            </a:lvl1pPr>
          </a:lstStyle>
          <a:p>
            <a:pPr/>
            <a:r>
              <a:t>HTML</a:t>
            </a:r>
          </a:p>
        </p:txBody>
      </p:sp>
      <p:sp>
        <p:nvSpPr>
          <p:cNvPr id="67" name="object 5"/>
          <p:cNvSpPr txBox="1"/>
          <p:nvPr/>
        </p:nvSpPr>
        <p:spPr>
          <a:xfrm>
            <a:off x="2378867" y="5651500"/>
            <a:ext cx="10943433" cy="77928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2400">
                <a:solidFill>
                  <a:srgbClr val="FF0000"/>
                </a:solidFill>
                <a:latin typeface="Jalpullineunharu Medium"/>
                <a:ea typeface="Jalpullineunharu Medium"/>
                <a:cs typeface="Jalpullineunharu Medium"/>
                <a:sym typeface="Jalpullineunharu Medium"/>
              </a:defRPr>
            </a:pPr>
            <a:r>
              <a:t>하이퍼텍스트 마크업 언어 </a:t>
            </a:r>
            <a:r>
              <a:rPr>
                <a:solidFill>
                  <a:srgbClr val="000000"/>
                </a:solidFill>
              </a:rPr>
              <a:t>(HyperText Markup Language)로 네트워크가 연결된 웹페이지에서 문서를 작성하고, 읽고, 공유하기 위해서 만들어진 체계</a:t>
            </a:r>
          </a:p>
        </p:txBody>
      </p:sp>
      <p:sp>
        <p:nvSpPr>
          <p:cNvPr id="68" name="object 6"/>
          <p:cNvSpPr/>
          <p:nvPr/>
        </p:nvSpPr>
        <p:spPr>
          <a:xfrm>
            <a:off x="965200" y="615950"/>
            <a:ext cx="1066439" cy="423849"/>
          </a:xfrm>
          <a:prstGeom prst="rect">
            <a:avLst/>
          </a:prstGeom>
          <a:blipFill>
            <a:blip r:embed="rId3"/>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69" name="object 7"/>
          <p:cNvSpPr/>
          <p:nvPr/>
        </p:nvSpPr>
        <p:spPr>
          <a:xfrm flipH="1" flipV="1">
            <a:off x="2397900" y="821803"/>
            <a:ext cx="12676908" cy="1"/>
          </a:xfrm>
          <a:prstGeom prst="line">
            <a:avLst/>
          </a:prstGeom>
          <a:ln w="12700">
            <a:solidFill>
              <a:srgbClr val="F9E100"/>
            </a:solidFill>
          </a:ln>
        </p:spPr>
        <p:txBody>
          <a:bodyPr lIns="45718" tIns="45718" rIns="45718" bIns="45718"/>
          <a:lstStyle/>
          <a:p>
            <a:pPr/>
          </a:p>
        </p:txBody>
      </p:sp>
      <p:sp>
        <p:nvSpPr>
          <p:cNvPr id="70" name="object 8"/>
          <p:cNvSpPr txBox="1"/>
          <p:nvPr>
            <p:ph type="title"/>
          </p:nvPr>
        </p:nvSpPr>
        <p:spPr>
          <a:xfrm>
            <a:off x="761409" y="581795"/>
            <a:ext cx="15825380" cy="353696"/>
          </a:xfrm>
          <a:prstGeom prst="rect">
            <a:avLst/>
          </a:prstGeom>
        </p:spPr>
        <p:txBody>
          <a:bodyPr/>
          <a:lstStyle>
            <a:lvl1pPr algn="r"/>
          </a:lstStyle>
          <a:p>
            <a:pPr/>
            <a:r>
              <a: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76"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77" name="Google Shape;61;p14"/>
          <p:cNvSpPr txBox="1"/>
          <p:nvPr/>
        </p:nvSpPr>
        <p:spPr>
          <a:xfrm>
            <a:off x="4874436" y="2208622"/>
            <a:ext cx="7599328" cy="1150605"/>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sz="6000">
                <a:latin typeface="Jalpullineunharu Medium"/>
                <a:ea typeface="Jalpullineunharu Medium"/>
                <a:cs typeface="Jalpullineunharu Medium"/>
                <a:sym typeface="Jalpullineunharu Medium"/>
              </a:defRPr>
            </a:lvl1pPr>
          </a:lstStyle>
          <a:p>
            <a:pPr/>
            <a:r>
              <a:t>HTML 핵심 3가지</a:t>
            </a:r>
          </a:p>
        </p:txBody>
      </p:sp>
      <p:sp>
        <p:nvSpPr>
          <p:cNvPr id="178" name="Google Shape;61;p14"/>
          <p:cNvSpPr txBox="1"/>
          <p:nvPr/>
        </p:nvSpPr>
        <p:spPr>
          <a:xfrm>
            <a:off x="6569616" y="3917824"/>
            <a:ext cx="5509501" cy="693905"/>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sz="3200">
                <a:latin typeface="Jalpullineunharu Medium"/>
                <a:ea typeface="Jalpullineunharu Medium"/>
                <a:cs typeface="Jalpullineunharu Medium"/>
                <a:sym typeface="Jalpullineunharu Medium"/>
              </a:defRPr>
            </a:lvl1pPr>
          </a:lstStyle>
          <a:p>
            <a:pPr/>
            <a:r>
              <a:t>1. 태그의 특징 - Inline / Block</a:t>
            </a:r>
          </a:p>
        </p:txBody>
      </p:sp>
      <p:sp>
        <p:nvSpPr>
          <p:cNvPr id="179" name="Google Shape;61;p14"/>
          <p:cNvSpPr txBox="1"/>
          <p:nvPr/>
        </p:nvSpPr>
        <p:spPr>
          <a:xfrm>
            <a:off x="5014752" y="5141869"/>
            <a:ext cx="5509503" cy="693905"/>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sz="3200">
                <a:latin typeface="Jalpullineunharu Medium"/>
                <a:ea typeface="Jalpullineunharu Medium"/>
                <a:cs typeface="Jalpullineunharu Medium"/>
                <a:sym typeface="Jalpullineunharu Medium"/>
              </a:defRPr>
            </a:lvl1pPr>
          </a:lstStyle>
          <a:p>
            <a:pPr/>
            <a:r>
              <a:t>2. 종속태그</a:t>
            </a:r>
          </a:p>
        </p:txBody>
      </p:sp>
      <p:sp>
        <p:nvSpPr>
          <p:cNvPr id="180" name="Google Shape;61;p14"/>
          <p:cNvSpPr txBox="1"/>
          <p:nvPr/>
        </p:nvSpPr>
        <p:spPr>
          <a:xfrm>
            <a:off x="5649478" y="6394370"/>
            <a:ext cx="5509501" cy="693905"/>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sz="3200">
                <a:latin typeface="Jalpullineunharu Medium"/>
                <a:ea typeface="Jalpullineunharu Medium"/>
                <a:cs typeface="Jalpullineunharu Medium"/>
                <a:sym typeface="Jalpullineunharu Medium"/>
              </a:defRPr>
            </a:lvl1pPr>
          </a:lstStyle>
          <a:p>
            <a:pPr/>
            <a:r>
              <a:t>3. HTML 문서 구조</a:t>
            </a:r>
          </a:p>
        </p:txBody>
      </p:sp>
      <p:sp>
        <p:nvSpPr>
          <p:cNvPr id="181"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HTML</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1"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512"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513" name="Google Shape;761;p89"/>
          <p:cNvSpPr txBox="1"/>
          <p:nvPr/>
        </p:nvSpPr>
        <p:spPr>
          <a:xfrm>
            <a:off x="3450276" y="1352013"/>
            <a:ext cx="10447648" cy="89767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조건문 실무 적용 예시</a:t>
            </a:r>
          </a:p>
        </p:txBody>
      </p:sp>
      <p:sp>
        <p:nvSpPr>
          <p:cNvPr id="1514" name="Google Shape;762;p89"/>
          <p:cNvSpPr txBox="1"/>
          <p:nvPr/>
        </p:nvSpPr>
        <p:spPr>
          <a:xfrm>
            <a:off x="3450276" y="2133600"/>
            <a:ext cx="10447648" cy="803436"/>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2800">
                <a:latin typeface="Jalpullineunharu Medium"/>
                <a:ea typeface="Jalpullineunharu Medium"/>
                <a:cs typeface="Jalpullineunharu Medium"/>
                <a:sym typeface="Jalpullineunharu Medium"/>
              </a:defRPr>
            </a:lvl1pPr>
          </a:lstStyle>
          <a:p>
            <a:pPr/>
            <a:r>
              <a:t>비밀번호 === 비밀번호확인이면 가입 성공</a:t>
            </a:r>
          </a:p>
        </p:txBody>
      </p:sp>
      <p:pic>
        <p:nvPicPr>
          <p:cNvPr id="1515" name="Google Shape;772;p90" descr="Google Shape;772;p90"/>
          <p:cNvPicPr>
            <a:picLocks noChangeAspect="1"/>
          </p:cNvPicPr>
          <p:nvPr/>
        </p:nvPicPr>
        <p:blipFill>
          <a:blip r:embed="rId3">
            <a:extLst/>
          </a:blip>
          <a:stretch>
            <a:fillRect/>
          </a:stretch>
        </p:blipFill>
        <p:spPr>
          <a:xfrm>
            <a:off x="1355119" y="3733800"/>
            <a:ext cx="6458266" cy="3465387"/>
          </a:xfrm>
          <a:prstGeom prst="rect">
            <a:avLst/>
          </a:prstGeom>
          <a:ln w="12700">
            <a:miter lim="400000"/>
          </a:ln>
          <a:effectLst>
            <a:outerShdw sx="100000" sy="100000" kx="0" ky="0" algn="b" rotWithShape="0" blurRad="50800" dist="38100" dir="2700000">
              <a:srgbClr val="000000">
                <a:alpha val="40000"/>
              </a:srgbClr>
            </a:outerShdw>
          </a:effectLst>
        </p:spPr>
      </p:pic>
      <p:pic>
        <p:nvPicPr>
          <p:cNvPr id="1516" name="Google Shape;773;p90" descr="Google Shape;773;p90"/>
          <p:cNvPicPr>
            <a:picLocks noChangeAspect="1"/>
          </p:cNvPicPr>
          <p:nvPr/>
        </p:nvPicPr>
        <p:blipFill>
          <a:blip r:embed="rId4">
            <a:extLst/>
          </a:blip>
          <a:stretch>
            <a:fillRect/>
          </a:stretch>
        </p:blipFill>
        <p:spPr>
          <a:xfrm>
            <a:off x="8293100" y="4356422"/>
            <a:ext cx="7947316" cy="2220144"/>
          </a:xfrm>
          <a:prstGeom prst="rect">
            <a:avLst/>
          </a:prstGeom>
          <a:ln w="12700">
            <a:miter lim="400000"/>
          </a:ln>
          <a:effectLst>
            <a:outerShdw sx="100000" sy="100000" kx="0" ky="0" algn="b" rotWithShape="0" blurRad="50800" dist="38100" dir="2700000">
              <a:srgbClr val="000000">
                <a:alpha val="40000"/>
              </a:srgbClr>
            </a:outerShdw>
          </a:effectLst>
        </p:spPr>
      </p:pic>
      <p:sp>
        <p:nvSpPr>
          <p:cNvPr id="1517"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9" name="Picture 15" descr="Picture 15"/>
          <p:cNvPicPr>
            <a:picLocks noChangeAspect="1"/>
          </p:cNvPicPr>
          <p:nvPr/>
        </p:nvPicPr>
        <p:blipFill>
          <a:blip r:embed="rId2">
            <a:extLst/>
          </a:blip>
          <a:stretch>
            <a:fillRect/>
          </a:stretch>
        </p:blipFill>
        <p:spPr>
          <a:xfrm>
            <a:off x="5590563" y="3053374"/>
            <a:ext cx="5979137" cy="4035917"/>
          </a:xfrm>
          <a:prstGeom prst="rect">
            <a:avLst/>
          </a:prstGeom>
          <a:ln w="12700">
            <a:miter lim="400000"/>
          </a:ln>
        </p:spPr>
      </p:pic>
      <p:pic>
        <p:nvPicPr>
          <p:cNvPr id="1520" name="Picture 31" descr="Picture 31"/>
          <p:cNvPicPr>
            <a:picLocks noChangeAspect="1"/>
          </p:cNvPicPr>
          <p:nvPr/>
        </p:nvPicPr>
        <p:blipFill>
          <a:blip r:embed="rId3">
            <a:extLst/>
          </a:blip>
          <a:stretch>
            <a:fillRect/>
          </a:stretch>
        </p:blipFill>
        <p:spPr>
          <a:xfrm>
            <a:off x="10092814" y="2845036"/>
            <a:ext cx="1181509" cy="1149139"/>
          </a:xfrm>
          <a:prstGeom prst="rect">
            <a:avLst/>
          </a:prstGeom>
          <a:ln w="12700">
            <a:miter lim="400000"/>
          </a:ln>
        </p:spPr>
      </p:pic>
      <p:sp>
        <p:nvSpPr>
          <p:cNvPr id="1521"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522" name="object 6"/>
          <p:cNvSpPr/>
          <p:nvPr/>
        </p:nvSpPr>
        <p:spPr>
          <a:xfrm>
            <a:off x="965200" y="622300"/>
            <a:ext cx="1066800" cy="393700"/>
          </a:xfrm>
          <a:prstGeom prst="rect">
            <a:avLst/>
          </a:prstGeom>
          <a:blipFill>
            <a:blip r:embed="rId4"/>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523" name="Google Shape;303;p39"/>
          <p:cNvSpPr txBox="1"/>
          <p:nvPr/>
        </p:nvSpPr>
        <p:spPr>
          <a:xfrm>
            <a:off x="3356307" y="4511294"/>
            <a:ext cx="10447647" cy="140872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6600">
                <a:latin typeface="Jalpullineunharu Medium"/>
                <a:ea typeface="Jalpullineunharu Medium"/>
                <a:cs typeface="Jalpullineunharu Medium"/>
                <a:sym typeface="Jalpullineunharu Medium"/>
              </a:defRPr>
            </a:lvl1pPr>
          </a:lstStyle>
          <a:p>
            <a:pPr/>
            <a:r>
              <a:t>조건문 실습</a:t>
            </a:r>
          </a:p>
        </p:txBody>
      </p:sp>
      <p:pic>
        <p:nvPicPr>
          <p:cNvPr id="1524" name="Picture 33" descr="Picture 33"/>
          <p:cNvPicPr>
            <a:picLocks noChangeAspect="1"/>
          </p:cNvPicPr>
          <p:nvPr/>
        </p:nvPicPr>
        <p:blipFill>
          <a:blip r:embed="rId5">
            <a:extLst/>
          </a:blip>
          <a:stretch>
            <a:fillRect/>
          </a:stretch>
        </p:blipFill>
        <p:spPr>
          <a:xfrm>
            <a:off x="10584976" y="6590926"/>
            <a:ext cx="2081453" cy="962673"/>
          </a:xfrm>
          <a:prstGeom prst="rect">
            <a:avLst/>
          </a:prstGeom>
          <a:ln w="12700">
            <a:miter lim="400000"/>
          </a:ln>
        </p:spPr>
      </p:pic>
      <p:pic>
        <p:nvPicPr>
          <p:cNvPr id="1525" name="Picture 11" descr="Picture 11"/>
          <p:cNvPicPr>
            <a:picLocks noChangeAspect="1"/>
          </p:cNvPicPr>
          <p:nvPr/>
        </p:nvPicPr>
        <p:blipFill>
          <a:blip r:embed="rId6">
            <a:extLst/>
          </a:blip>
          <a:stretch>
            <a:fillRect/>
          </a:stretch>
        </p:blipFill>
        <p:spPr>
          <a:xfrm flipH="1">
            <a:off x="4451551" y="3994172"/>
            <a:ext cx="7708901" cy="3358597"/>
          </a:xfrm>
          <a:prstGeom prst="rect">
            <a:avLst/>
          </a:prstGeom>
          <a:ln w="12700">
            <a:miter lim="400000"/>
          </a:ln>
        </p:spPr>
      </p:pic>
      <p:sp>
        <p:nvSpPr>
          <p:cNvPr id="1526"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527" name="Google Shape;92;p18"/>
          <p:cNvSpPr txBox="1"/>
          <p:nvPr/>
        </p:nvSpPr>
        <p:spPr>
          <a:xfrm>
            <a:off x="12666426" y="8738275"/>
            <a:ext cx="3950207" cy="642143"/>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r">
              <a:defRPr>
                <a:latin typeface="Jalpullineunharu Medium"/>
                <a:ea typeface="Jalpullineunharu Medium"/>
                <a:cs typeface="Jalpullineunharu Medium"/>
                <a:sym typeface="Jalpullineunharu Medium"/>
              </a:defRPr>
            </a:lvl1pPr>
          </a:lstStyle>
          <a:p>
            <a:pPr/>
            <a:r>
              <a:t>실습 환경 -  웹브라우저 콘솔</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9"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530"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531"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532" name="Google Shape;761;p89"/>
          <p:cNvSpPr txBox="1"/>
          <p:nvPr/>
        </p:nvSpPr>
        <p:spPr>
          <a:xfrm>
            <a:off x="3450276" y="1352013"/>
            <a:ext cx="10447648" cy="11087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5000">
                <a:latin typeface="Jalpullineunharu Medium"/>
                <a:ea typeface="Jalpullineunharu Medium"/>
                <a:cs typeface="Jalpullineunharu Medium"/>
                <a:sym typeface="Jalpullineunharu Medium"/>
              </a:defRPr>
            </a:lvl1pPr>
          </a:lstStyle>
          <a:p>
            <a:pPr/>
            <a:r>
              <a:t>연습문제</a:t>
            </a:r>
          </a:p>
        </p:txBody>
      </p:sp>
      <p:sp>
        <p:nvSpPr>
          <p:cNvPr id="1533" name="Rectangle 21"/>
          <p:cNvSpPr/>
          <p:nvPr/>
        </p:nvSpPr>
        <p:spPr>
          <a:xfrm>
            <a:off x="1264909" y="3563616"/>
            <a:ext cx="5344172" cy="4023368"/>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534" name="const profile = {…"/>
          <p:cNvSpPr txBox="1"/>
          <p:nvPr/>
        </p:nvSpPr>
        <p:spPr>
          <a:xfrm>
            <a:off x="1557724" y="3980931"/>
            <a:ext cx="4634032" cy="3188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1" indent="457200">
              <a:lnSpc>
                <a:spcPct val="150000"/>
              </a:lnSpc>
              <a:defRPr sz="2800">
                <a:latin typeface="Jalpullineunharu Medium"/>
                <a:ea typeface="Jalpullineunharu Medium"/>
                <a:cs typeface="Jalpullineunharu Medium"/>
                <a:sym typeface="Jalpullineunharu Medium"/>
              </a:defRPr>
            </a:pPr>
            <a:r>
              <a:t>const profile = {</a:t>
            </a:r>
          </a:p>
          <a:p>
            <a:pPr lvl="2" indent="914400">
              <a:lnSpc>
                <a:spcPct val="150000"/>
              </a:lnSpc>
              <a:defRPr sz="2800">
                <a:latin typeface="Jalpullineunharu Medium"/>
                <a:ea typeface="Jalpullineunharu Medium"/>
                <a:cs typeface="Jalpullineunharu Medium"/>
                <a:sym typeface="Jalpullineunharu Medium"/>
              </a:defRPr>
            </a:pPr>
            <a:r>
              <a:t>name: "철수", </a:t>
            </a:r>
          </a:p>
          <a:p>
            <a:pPr lvl="2" indent="914400">
              <a:lnSpc>
                <a:spcPct val="150000"/>
              </a:lnSpc>
              <a:defRPr sz="2800">
                <a:latin typeface="Jalpullineunharu Medium"/>
                <a:ea typeface="Jalpullineunharu Medium"/>
                <a:cs typeface="Jalpullineunharu Medium"/>
                <a:sym typeface="Jalpullineunharu Medium"/>
              </a:defRPr>
            </a:pPr>
            <a:r>
              <a:t>age: 12, </a:t>
            </a:r>
          </a:p>
          <a:p>
            <a:pPr lvl="2" indent="914400">
              <a:lnSpc>
                <a:spcPct val="150000"/>
              </a:lnSpc>
              <a:defRPr sz="2800">
                <a:latin typeface="Jalpullineunharu Medium"/>
                <a:ea typeface="Jalpullineunharu Medium"/>
                <a:cs typeface="Jalpullineunharu Medium"/>
                <a:sym typeface="Jalpullineunharu Medium"/>
              </a:defRPr>
            </a:pPr>
            <a:r>
              <a:t>school: “다람쥐초등학교”</a:t>
            </a:r>
          </a:p>
          <a:p>
            <a:pPr lvl="1" indent="457200">
              <a:lnSpc>
                <a:spcPct val="150000"/>
              </a:lnSpc>
              <a:defRPr sz="2800">
                <a:latin typeface="Jalpullineunharu Medium"/>
                <a:ea typeface="Jalpullineunharu Medium"/>
                <a:cs typeface="Jalpullineunharu Medium"/>
                <a:sym typeface="Jalpullineunharu Medium"/>
              </a:defRPr>
            </a:pPr>
            <a:r>
              <a:t>}</a:t>
            </a:r>
          </a:p>
        </p:txBody>
      </p:sp>
      <p:sp>
        <p:nvSpPr>
          <p:cNvPr id="1535" name="조건문을 활용하여, 철수의 나이가 20세 이상이면 “성인입니다”.…"/>
          <p:cNvSpPr txBox="1"/>
          <p:nvPr/>
        </p:nvSpPr>
        <p:spPr>
          <a:xfrm>
            <a:off x="7153936" y="4616182"/>
            <a:ext cx="9485107" cy="191823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1" indent="457200">
              <a:lnSpc>
                <a:spcPct val="150000"/>
              </a:lnSpc>
              <a:defRPr sz="2800">
                <a:latin typeface="Jalpullineunharu Medium"/>
                <a:ea typeface="Jalpullineunharu Medium"/>
                <a:cs typeface="Jalpullineunharu Medium"/>
                <a:sym typeface="Jalpullineunharu Medium"/>
              </a:defRPr>
            </a:pPr>
            <a:r>
              <a:t>조건문을 활용하여, 철수의 나이가 </a:t>
            </a:r>
            <a:r>
              <a:rPr>
                <a:solidFill>
                  <a:srgbClr val="FF2600"/>
                </a:solidFill>
              </a:rPr>
              <a:t>20세 이상이면 </a:t>
            </a:r>
            <a:r>
              <a:rPr b="1">
                <a:solidFill>
                  <a:srgbClr val="FF2600"/>
                </a:solidFill>
              </a:rPr>
              <a:t>“성인입니다”</a:t>
            </a:r>
            <a:r>
              <a:rPr>
                <a:solidFill>
                  <a:srgbClr val="FF2600"/>
                </a:solidFill>
              </a:rPr>
              <a:t>.</a:t>
            </a:r>
            <a:endParaRPr>
              <a:solidFill>
                <a:srgbClr val="FF2600"/>
              </a:solidFill>
            </a:endParaRPr>
          </a:p>
          <a:p>
            <a:pPr lvl="1" indent="457200">
              <a:lnSpc>
                <a:spcPct val="150000"/>
              </a:lnSpc>
              <a:defRPr sz="2800">
                <a:solidFill>
                  <a:srgbClr val="0433FF"/>
                </a:solidFill>
                <a:latin typeface="Jalpullineunharu Medium"/>
                <a:ea typeface="Jalpullineunharu Medium"/>
                <a:cs typeface="Jalpullineunharu Medium"/>
                <a:sym typeface="Jalpullineunharu Medium"/>
              </a:defRPr>
            </a:pPr>
            <a:r>
              <a:t>8~19세 이면 </a:t>
            </a:r>
            <a:r>
              <a:rPr b="1"/>
              <a:t>“학생입니다”</a:t>
            </a:r>
            <a:r>
              <a:rPr>
                <a:solidFill>
                  <a:srgbClr val="000000"/>
                </a:solidFill>
              </a:rPr>
              <a:t>, </a:t>
            </a:r>
            <a:r>
              <a:rPr>
                <a:solidFill>
                  <a:srgbClr val="942192"/>
                </a:solidFill>
              </a:rPr>
              <a:t>7세 이하이면 </a:t>
            </a:r>
            <a:r>
              <a:rPr b="1">
                <a:solidFill>
                  <a:srgbClr val="942192"/>
                </a:solidFill>
              </a:rPr>
              <a:t>“어린이입니다”</a:t>
            </a:r>
            <a:r>
              <a:rPr>
                <a:solidFill>
                  <a:srgbClr val="000000"/>
                </a:solidFill>
              </a:rPr>
              <a:t> 를 </a:t>
            </a:r>
          </a:p>
          <a:p>
            <a:pPr lvl="1" indent="457200">
              <a:lnSpc>
                <a:spcPct val="150000"/>
              </a:lnSpc>
              <a:defRPr sz="2800">
                <a:latin typeface="Jalpullineunharu Medium"/>
                <a:ea typeface="Jalpullineunharu Medium"/>
                <a:cs typeface="Jalpullineunharu Medium"/>
                <a:sym typeface="Jalpullineunharu Medium"/>
              </a:defRPr>
            </a:pPr>
            <a:r>
              <a:t>console.log를 활용하여 나타내 보세요.</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37" name="Picture 12" descr="Picture 12"/>
          <p:cNvPicPr>
            <a:picLocks noChangeAspect="1"/>
          </p:cNvPicPr>
          <p:nvPr/>
        </p:nvPicPr>
        <p:blipFill>
          <a:blip r:embed="rId2">
            <a:extLst/>
          </a:blip>
          <a:stretch>
            <a:fillRect/>
          </a:stretch>
        </p:blipFill>
        <p:spPr>
          <a:xfrm>
            <a:off x="5576496" y="2471303"/>
            <a:ext cx="6263164" cy="4809493"/>
          </a:xfrm>
          <a:prstGeom prst="rect">
            <a:avLst/>
          </a:prstGeom>
          <a:ln w="12700">
            <a:miter lim="400000"/>
          </a:ln>
        </p:spPr>
      </p:pic>
      <p:pic>
        <p:nvPicPr>
          <p:cNvPr id="1538" name="Picture 31" descr="Picture 31"/>
          <p:cNvPicPr>
            <a:picLocks noChangeAspect="1"/>
          </p:cNvPicPr>
          <p:nvPr/>
        </p:nvPicPr>
        <p:blipFill>
          <a:blip r:embed="rId3">
            <a:extLst/>
          </a:blip>
          <a:stretch>
            <a:fillRect/>
          </a:stretch>
        </p:blipFill>
        <p:spPr>
          <a:xfrm>
            <a:off x="10092814" y="2845036"/>
            <a:ext cx="1181509" cy="1149139"/>
          </a:xfrm>
          <a:prstGeom prst="rect">
            <a:avLst/>
          </a:prstGeom>
          <a:ln w="12700">
            <a:miter lim="400000"/>
          </a:ln>
        </p:spPr>
      </p:pic>
      <p:sp>
        <p:nvSpPr>
          <p:cNvPr id="1539"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540" name="object 6"/>
          <p:cNvSpPr/>
          <p:nvPr/>
        </p:nvSpPr>
        <p:spPr>
          <a:xfrm>
            <a:off x="965200" y="622300"/>
            <a:ext cx="1066800" cy="393700"/>
          </a:xfrm>
          <a:prstGeom prst="rect">
            <a:avLst/>
          </a:prstGeom>
          <a:blipFill>
            <a:blip r:embed="rId4"/>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541" name="Google Shape;303;p39"/>
          <p:cNvSpPr txBox="1"/>
          <p:nvPr/>
        </p:nvSpPr>
        <p:spPr>
          <a:xfrm>
            <a:off x="3356307" y="3994172"/>
            <a:ext cx="10447647" cy="21755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6600">
                <a:latin typeface="Jalpullineunharu Medium"/>
                <a:ea typeface="Jalpullineunharu Medium"/>
                <a:cs typeface="Jalpullineunharu Medium"/>
                <a:sym typeface="Jalpullineunharu Medium"/>
              </a:defRPr>
            </a:pPr>
            <a:r>
              <a:t>조건문</a:t>
            </a:r>
          </a:p>
          <a:p>
            <a:pPr algn="ctr">
              <a:defRPr sz="5400">
                <a:latin typeface="Jalpullineunharu Medium"/>
                <a:ea typeface="Jalpullineunharu Medium"/>
                <a:cs typeface="Jalpullineunharu Medium"/>
                <a:sym typeface="Jalpullineunharu Medium"/>
              </a:defRPr>
            </a:pPr>
            <a:r>
              <a:t>Algorithm Test</a:t>
            </a:r>
          </a:p>
        </p:txBody>
      </p:sp>
      <p:pic>
        <p:nvPicPr>
          <p:cNvPr id="1542" name="Picture 33" descr="Picture 33"/>
          <p:cNvPicPr>
            <a:picLocks noChangeAspect="1"/>
          </p:cNvPicPr>
          <p:nvPr/>
        </p:nvPicPr>
        <p:blipFill>
          <a:blip r:embed="rId5">
            <a:extLst/>
          </a:blip>
          <a:stretch>
            <a:fillRect/>
          </a:stretch>
        </p:blipFill>
        <p:spPr>
          <a:xfrm>
            <a:off x="10584976" y="6590926"/>
            <a:ext cx="2081453" cy="962673"/>
          </a:xfrm>
          <a:prstGeom prst="rect">
            <a:avLst/>
          </a:prstGeom>
          <a:ln w="12700">
            <a:miter lim="400000"/>
          </a:ln>
        </p:spPr>
      </p:pic>
      <p:pic>
        <p:nvPicPr>
          <p:cNvPr id="1543" name="Picture 13" descr="Picture 13"/>
          <p:cNvPicPr>
            <a:picLocks noChangeAspect="1"/>
          </p:cNvPicPr>
          <p:nvPr/>
        </p:nvPicPr>
        <p:blipFill>
          <a:blip r:embed="rId6">
            <a:extLst/>
          </a:blip>
          <a:stretch>
            <a:fillRect/>
          </a:stretch>
        </p:blipFill>
        <p:spPr>
          <a:xfrm flipH="1">
            <a:off x="4451551" y="3994172"/>
            <a:ext cx="7708901" cy="3358597"/>
          </a:xfrm>
          <a:prstGeom prst="rect">
            <a:avLst/>
          </a:prstGeom>
          <a:ln w="12700">
            <a:miter lim="400000"/>
          </a:ln>
        </p:spPr>
      </p:pic>
      <p:sp>
        <p:nvSpPr>
          <p:cNvPr id="1544"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6"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547"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pic>
        <p:nvPicPr>
          <p:cNvPr id="1548" name="Picture 11" descr="Picture 11"/>
          <p:cNvPicPr>
            <a:picLocks noChangeAspect="1"/>
          </p:cNvPicPr>
          <p:nvPr/>
        </p:nvPicPr>
        <p:blipFill>
          <a:blip r:embed="rId3">
            <a:extLst/>
          </a:blip>
          <a:stretch>
            <a:fillRect/>
          </a:stretch>
        </p:blipFill>
        <p:spPr>
          <a:xfrm>
            <a:off x="5972078" y="10668000"/>
            <a:ext cx="2081453" cy="962671"/>
          </a:xfrm>
          <a:prstGeom prst="rect">
            <a:avLst/>
          </a:prstGeom>
          <a:ln w="12700">
            <a:miter lim="400000"/>
          </a:ln>
        </p:spPr>
      </p:pic>
      <p:pic>
        <p:nvPicPr>
          <p:cNvPr id="1549" name="Picture 3" descr="Picture 3"/>
          <p:cNvPicPr>
            <a:picLocks noChangeAspect="1"/>
          </p:cNvPicPr>
          <p:nvPr/>
        </p:nvPicPr>
        <p:blipFill>
          <a:blip r:embed="rId4">
            <a:extLst/>
          </a:blip>
          <a:stretch>
            <a:fillRect/>
          </a:stretch>
        </p:blipFill>
        <p:spPr>
          <a:xfrm>
            <a:off x="5499100" y="2514600"/>
            <a:ext cx="6350000" cy="5321300"/>
          </a:xfrm>
          <a:prstGeom prst="rect">
            <a:avLst/>
          </a:prstGeom>
          <a:ln w="12700">
            <a:miter lim="400000"/>
          </a:ln>
          <a:effectLst>
            <a:outerShdw sx="100000" sy="100000" kx="0" ky="0" algn="b" rotWithShape="0" blurRad="50800" dist="38100" dir="2700000">
              <a:srgbClr val="000000">
                <a:alpha val="40000"/>
              </a:srgbClr>
            </a:outerShdw>
          </a:effectLst>
        </p:spPr>
      </p:pic>
      <p:sp>
        <p:nvSpPr>
          <p:cNvPr id="1550" name="Rectangle 2"/>
          <p:cNvSpPr txBox="1"/>
          <p:nvPr/>
        </p:nvSpPr>
        <p:spPr>
          <a:xfrm>
            <a:off x="6877007" y="4090338"/>
            <a:ext cx="3343258" cy="1126251"/>
          </a:xfrm>
          <a:prstGeom prst="rect">
            <a:avLst/>
          </a:prstGeom>
          <a:ln w="12700">
            <a:miter lim="400000"/>
          </a:ln>
          <a:effectLst>
            <a:outerShdw sx="100000" sy="100000" kx="0" ky="0" algn="b" rotWithShape="0" blurRad="50800" dist="38100" dir="2700000">
              <a:srgbClr val="000000">
                <a:alpha val="40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sz="6400">
                <a:solidFill>
                  <a:srgbClr val="FFFFFF"/>
                </a:solidFill>
                <a:latin typeface="Jalpullineunharu Medium"/>
                <a:ea typeface="Jalpullineunharu Medium"/>
                <a:cs typeface="Jalpullineunharu Medium"/>
                <a:sym typeface="Jalpullineunharu Medium"/>
              </a:defRPr>
            </a:lvl1pPr>
          </a:lstStyle>
          <a:p>
            <a:pPr/>
            <a:r>
              <a:t>#5 반복문</a:t>
            </a:r>
          </a:p>
        </p:txBody>
      </p:sp>
      <p:sp>
        <p:nvSpPr>
          <p:cNvPr id="1551"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3"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554"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555" name="Google Shape;761;p89"/>
          <p:cNvSpPr txBox="1"/>
          <p:nvPr/>
        </p:nvSpPr>
        <p:spPr>
          <a:xfrm>
            <a:off x="3450276" y="1352013"/>
            <a:ext cx="10447648" cy="1153200"/>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5000">
                <a:latin typeface="Jalpullineunharu Medium"/>
                <a:ea typeface="Jalpullineunharu Medium"/>
                <a:cs typeface="Jalpullineunharu Medium"/>
                <a:sym typeface="Jalpullineunharu Medium"/>
              </a:defRPr>
            </a:lvl1pPr>
          </a:lstStyle>
          <a:p>
            <a:pPr/>
            <a:r>
              <a:t>반복문이란?</a:t>
            </a:r>
          </a:p>
        </p:txBody>
      </p:sp>
      <p:sp>
        <p:nvSpPr>
          <p:cNvPr id="1556" name="Google Shape;762;p89"/>
          <p:cNvSpPr txBox="1"/>
          <p:nvPr/>
        </p:nvSpPr>
        <p:spPr>
          <a:xfrm>
            <a:off x="3450276" y="4000500"/>
            <a:ext cx="10447648" cy="131449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6000">
                <a:latin typeface="Jalpullineunharu Medium"/>
                <a:ea typeface="Jalpullineunharu Medium"/>
                <a:cs typeface="Jalpullineunharu Medium"/>
                <a:sym typeface="Jalpullineunharu Medium"/>
              </a:defRPr>
            </a:lvl1pPr>
          </a:lstStyle>
          <a:p>
            <a:pPr/>
            <a:r>
              <a:t>같은 행위를 반복하는 것</a:t>
            </a:r>
          </a:p>
        </p:txBody>
      </p:sp>
      <p:sp>
        <p:nvSpPr>
          <p:cNvPr id="1557"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558" name="Google Shape;762;p89"/>
          <p:cNvSpPr txBox="1"/>
          <p:nvPr/>
        </p:nvSpPr>
        <p:spPr>
          <a:xfrm>
            <a:off x="3450276" y="6261100"/>
            <a:ext cx="10447648" cy="131449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6000">
                <a:solidFill>
                  <a:srgbClr val="0433FF"/>
                </a:solidFill>
                <a:latin typeface="Jalpullineunharu Medium"/>
                <a:ea typeface="Jalpullineunharu Medium"/>
                <a:cs typeface="Jalpullineunharu Medium"/>
                <a:sym typeface="Jalpullineunharu Medium"/>
              </a:defRPr>
            </a:pPr>
            <a:r>
              <a:t>핵심:</a:t>
            </a:r>
            <a:r>
              <a:rPr>
                <a:solidFill>
                  <a:schemeClr val="accent2"/>
                </a:solidFill>
              </a:rPr>
              <a:t>   </a:t>
            </a:r>
            <a:r>
              <a:rPr>
                <a:solidFill>
                  <a:srgbClr val="FF2600"/>
                </a:solidFill>
              </a:rPr>
              <a:t>몇 번 반복?</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0"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561"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562" name="Google Shape;761;p89"/>
          <p:cNvSpPr txBox="1"/>
          <p:nvPr/>
        </p:nvSpPr>
        <p:spPr>
          <a:xfrm>
            <a:off x="3450276" y="1352013"/>
            <a:ext cx="10447648" cy="89767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반복문 작성 예시</a:t>
            </a:r>
          </a:p>
        </p:txBody>
      </p:sp>
      <p:sp>
        <p:nvSpPr>
          <p:cNvPr id="1563" name="Rectangle 17"/>
          <p:cNvSpPr/>
          <p:nvPr/>
        </p:nvSpPr>
        <p:spPr>
          <a:xfrm>
            <a:off x="5780087" y="2286000"/>
            <a:ext cx="5788027" cy="2133600"/>
          </a:xfrm>
          <a:prstGeom prst="rect">
            <a:avLst/>
          </a:prstGeom>
          <a:ln w="38100">
            <a:solidFill>
              <a:srgbClr val="EDEDED"/>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564" name="for ( let i = 1; i&lt;=5 ; i=i+1 ) { console.log(“Hello”) }"/>
          <p:cNvSpPr txBox="1"/>
          <p:nvPr/>
        </p:nvSpPr>
        <p:spPr>
          <a:xfrm>
            <a:off x="6696265" y="2577236"/>
            <a:ext cx="3777673" cy="1545449"/>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p>
            <a:pPr defTabSz="1733931">
              <a:lnSpc>
                <a:spcPct val="150000"/>
              </a:lnSpc>
              <a:defRPr b="1" sz="2400">
                <a:latin typeface="Jalpullineunharu Medium"/>
                <a:ea typeface="Jalpullineunharu Medium"/>
                <a:cs typeface="Jalpullineunharu Medium"/>
                <a:sym typeface="Jalpullineunharu Medium"/>
              </a:defRPr>
            </a:pPr>
            <a:r>
              <a:t>for ( </a:t>
            </a:r>
            <a:r>
              <a:rPr>
                <a:solidFill>
                  <a:srgbClr val="D41876"/>
                </a:solidFill>
              </a:rPr>
              <a:t>let i = 0</a:t>
            </a:r>
            <a:r>
              <a:t>; </a:t>
            </a:r>
            <a:r>
              <a:rPr>
                <a:solidFill>
                  <a:srgbClr val="FEAE00"/>
                </a:solidFill>
              </a:rPr>
              <a:t>i&lt;5</a:t>
            </a:r>
            <a:r>
              <a:t> ; </a:t>
            </a:r>
            <a:r>
              <a:rPr>
                <a:solidFill>
                  <a:srgbClr val="1DB100"/>
                </a:solidFill>
              </a:rPr>
              <a:t>i=i+1</a:t>
            </a:r>
            <a:r>
              <a:t> ) {</a:t>
            </a:r>
            <a:br/>
            <a:r>
              <a:t>     console.log(“Hello”)</a:t>
            </a:r>
            <a:br/>
            <a:r>
              <a:t>}</a:t>
            </a:r>
          </a:p>
        </p:txBody>
      </p:sp>
      <p:grpSp>
        <p:nvGrpSpPr>
          <p:cNvPr id="1571" name="Group 1"/>
          <p:cNvGrpSpPr/>
          <p:nvPr/>
        </p:nvGrpSpPr>
        <p:grpSpPr>
          <a:xfrm>
            <a:off x="1984540" y="4800597"/>
            <a:ext cx="13379119" cy="971772"/>
            <a:chOff x="-1" y="-1"/>
            <a:chExt cx="13379117" cy="971771"/>
          </a:xfrm>
        </p:grpSpPr>
        <p:sp>
          <p:nvSpPr>
            <p:cNvPr id="1565" name="초기식 : let i = 1"/>
            <p:cNvSpPr txBox="1"/>
            <p:nvPr/>
          </p:nvSpPr>
          <p:spPr>
            <a:xfrm>
              <a:off x="814373" y="296438"/>
              <a:ext cx="2273401" cy="4618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6124" tIns="36124" rIns="36124" bIns="36124" numCol="1" anchor="ctr">
              <a:spAutoFit/>
            </a:bodyPr>
            <a:lstStyle/>
            <a:p>
              <a:pPr algn="ctr" defTabSz="1733931">
                <a:defRPr b="1" sz="2400">
                  <a:latin typeface="Jalpullineunharu Medium"/>
                  <a:ea typeface="Jalpullineunharu Medium"/>
                  <a:cs typeface="Jalpullineunharu Medium"/>
                  <a:sym typeface="Jalpullineunharu Medium"/>
                </a:defRPr>
              </a:pPr>
              <a:r>
                <a:t>초기식 : </a:t>
              </a:r>
              <a:r>
                <a:rPr>
                  <a:solidFill>
                    <a:srgbClr val="D41876"/>
                  </a:solidFill>
                </a:rPr>
                <a:t>let i = 0 </a:t>
              </a:r>
            </a:p>
          </p:txBody>
        </p:sp>
        <p:sp>
          <p:nvSpPr>
            <p:cNvPr id="1566" name="조건식 : i &lt;= 5"/>
            <p:cNvSpPr txBox="1"/>
            <p:nvPr/>
          </p:nvSpPr>
          <p:spPr>
            <a:xfrm>
              <a:off x="5921994" y="260477"/>
              <a:ext cx="1748336" cy="4618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6124" tIns="36124" rIns="36124" bIns="36124" numCol="1" anchor="ctr">
              <a:spAutoFit/>
            </a:bodyPr>
            <a:lstStyle/>
            <a:p>
              <a:pPr algn="ctr" defTabSz="1733931">
                <a:defRPr b="1" sz="2400">
                  <a:latin typeface="Jalpullineunharu Medium"/>
                  <a:ea typeface="Jalpullineunharu Medium"/>
                  <a:cs typeface="Jalpullineunharu Medium"/>
                  <a:sym typeface="Jalpullineunharu Medium"/>
                </a:defRPr>
              </a:pPr>
              <a:r>
                <a:t>조건식 : </a:t>
              </a:r>
              <a:r>
                <a:rPr>
                  <a:solidFill>
                    <a:srgbClr val="FEAE00"/>
                  </a:solidFill>
                </a:rPr>
                <a:t>i &lt; 5</a:t>
              </a:r>
            </a:p>
          </p:txBody>
        </p:sp>
        <p:sp>
          <p:nvSpPr>
            <p:cNvPr id="1567" name="증감식 : i = i+1"/>
            <p:cNvSpPr txBox="1"/>
            <p:nvPr/>
          </p:nvSpPr>
          <p:spPr>
            <a:xfrm>
              <a:off x="10422531" y="296438"/>
              <a:ext cx="2011018" cy="4618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6124" tIns="36124" rIns="36124" bIns="36124" numCol="1" anchor="ctr">
              <a:spAutoFit/>
            </a:bodyPr>
            <a:lstStyle/>
            <a:p>
              <a:pPr algn="ctr" defTabSz="1733931">
                <a:defRPr b="1" sz="2400">
                  <a:latin typeface="Jalpullineunharu Medium"/>
                  <a:ea typeface="Jalpullineunharu Medium"/>
                  <a:cs typeface="Jalpullineunharu Medium"/>
                  <a:sym typeface="Jalpullineunharu Medium"/>
                </a:defRPr>
              </a:pPr>
              <a:r>
                <a:t>증감식 :</a:t>
              </a:r>
              <a:r>
                <a:rPr>
                  <a:solidFill>
                    <a:srgbClr val="1DB100"/>
                  </a:solidFill>
                </a:rPr>
                <a:t> i = i+1</a:t>
              </a:r>
            </a:p>
          </p:txBody>
        </p:sp>
        <p:sp>
          <p:nvSpPr>
            <p:cNvPr id="1568" name="Rectangle 24"/>
            <p:cNvSpPr/>
            <p:nvPr/>
          </p:nvSpPr>
          <p:spPr>
            <a:xfrm>
              <a:off x="-2" y="-1"/>
              <a:ext cx="3902154" cy="970524"/>
            </a:xfrm>
            <a:prstGeom prst="rect">
              <a:avLst/>
            </a:prstGeom>
            <a:noFill/>
            <a:ln w="38100" cap="flat">
              <a:solidFill>
                <a:srgbClr val="D51776"/>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569" name="Rectangle 25"/>
            <p:cNvSpPr/>
            <p:nvPr/>
          </p:nvSpPr>
          <p:spPr>
            <a:xfrm>
              <a:off x="4845086" y="1246"/>
              <a:ext cx="3902154" cy="970524"/>
            </a:xfrm>
            <a:prstGeom prst="rect">
              <a:avLst/>
            </a:prstGeom>
            <a:noFill/>
            <a:ln w="38100" cap="flat">
              <a:solidFill>
                <a:srgbClr val="FEAE01"/>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570" name="Rectangle 26"/>
            <p:cNvSpPr/>
            <p:nvPr/>
          </p:nvSpPr>
          <p:spPr>
            <a:xfrm>
              <a:off x="9476963" y="-2"/>
              <a:ext cx="3902154" cy="970524"/>
            </a:xfrm>
            <a:prstGeom prst="rect">
              <a:avLst/>
            </a:prstGeom>
            <a:noFill/>
            <a:ln w="38100" cap="flat">
              <a:solidFill>
                <a:srgbClr val="1DB100"/>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sp>
        <p:nvSpPr>
          <p:cNvPr id="1572" name="Hello"/>
          <p:cNvSpPr txBox="1"/>
          <p:nvPr/>
        </p:nvSpPr>
        <p:spPr>
          <a:xfrm>
            <a:off x="10267259" y="6769872"/>
            <a:ext cx="778978" cy="432014"/>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lvl1pPr algn="ctr" defTabSz="914377">
              <a:defRPr sz="2400">
                <a:latin typeface="Helvetica Neue"/>
                <a:ea typeface="Helvetica Neue"/>
                <a:cs typeface="Helvetica Neue"/>
                <a:sym typeface="Helvetica Neue"/>
              </a:defRPr>
            </a:lvl1pPr>
          </a:lstStyle>
          <a:p>
            <a:pPr/>
            <a:r>
              <a:t>Hello</a:t>
            </a:r>
          </a:p>
        </p:txBody>
      </p:sp>
      <p:sp>
        <p:nvSpPr>
          <p:cNvPr id="1573" name="Hello"/>
          <p:cNvSpPr txBox="1"/>
          <p:nvPr/>
        </p:nvSpPr>
        <p:spPr>
          <a:xfrm>
            <a:off x="10267259" y="7240000"/>
            <a:ext cx="778978" cy="432015"/>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lvl1pPr algn="ctr" defTabSz="914377">
              <a:defRPr sz="2400">
                <a:latin typeface="Helvetica Neue"/>
                <a:ea typeface="Helvetica Neue"/>
                <a:cs typeface="Helvetica Neue"/>
                <a:sym typeface="Helvetica Neue"/>
              </a:defRPr>
            </a:lvl1pPr>
          </a:lstStyle>
          <a:p>
            <a:pPr/>
            <a:r>
              <a:t>Hello</a:t>
            </a:r>
          </a:p>
        </p:txBody>
      </p:sp>
      <p:sp>
        <p:nvSpPr>
          <p:cNvPr id="1574" name="Hello"/>
          <p:cNvSpPr txBox="1"/>
          <p:nvPr/>
        </p:nvSpPr>
        <p:spPr>
          <a:xfrm>
            <a:off x="10267259" y="7708190"/>
            <a:ext cx="778978" cy="432015"/>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lvl1pPr algn="ctr" defTabSz="914377">
              <a:defRPr sz="2400">
                <a:latin typeface="Helvetica Neue"/>
                <a:ea typeface="Helvetica Neue"/>
                <a:cs typeface="Helvetica Neue"/>
                <a:sym typeface="Helvetica Neue"/>
              </a:defRPr>
            </a:lvl1pPr>
          </a:lstStyle>
          <a:p>
            <a:pPr/>
            <a:r>
              <a:t>Hello</a:t>
            </a:r>
          </a:p>
        </p:txBody>
      </p:sp>
      <p:sp>
        <p:nvSpPr>
          <p:cNvPr id="1575" name="Hello"/>
          <p:cNvSpPr txBox="1"/>
          <p:nvPr/>
        </p:nvSpPr>
        <p:spPr>
          <a:xfrm>
            <a:off x="10267259" y="8229052"/>
            <a:ext cx="778978" cy="432015"/>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lvl1pPr algn="ctr" defTabSz="914377">
              <a:defRPr sz="2400">
                <a:latin typeface="Helvetica Neue"/>
                <a:ea typeface="Helvetica Neue"/>
                <a:cs typeface="Helvetica Neue"/>
                <a:sym typeface="Helvetica Neue"/>
              </a:defRPr>
            </a:lvl1pPr>
          </a:lstStyle>
          <a:p>
            <a:pPr/>
            <a:r>
              <a:t>Hello</a:t>
            </a:r>
          </a:p>
        </p:txBody>
      </p:sp>
      <p:sp>
        <p:nvSpPr>
          <p:cNvPr id="1576" name="Hello"/>
          <p:cNvSpPr txBox="1"/>
          <p:nvPr/>
        </p:nvSpPr>
        <p:spPr>
          <a:xfrm>
            <a:off x="10267259" y="8777782"/>
            <a:ext cx="778978" cy="432014"/>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lvl1pPr algn="ctr" defTabSz="914377">
              <a:defRPr sz="2400">
                <a:latin typeface="Helvetica Neue"/>
                <a:ea typeface="Helvetica Neue"/>
                <a:cs typeface="Helvetica Neue"/>
                <a:sym typeface="Helvetica Neue"/>
              </a:defRPr>
            </a:lvl1pPr>
          </a:lstStyle>
          <a:p>
            <a:pPr/>
            <a:r>
              <a:t>Hello</a:t>
            </a:r>
          </a:p>
        </p:txBody>
      </p:sp>
      <p:sp>
        <p:nvSpPr>
          <p:cNvPr id="1577" name="i = 1"/>
          <p:cNvSpPr txBox="1"/>
          <p:nvPr/>
        </p:nvSpPr>
        <p:spPr>
          <a:xfrm>
            <a:off x="7102867" y="6770025"/>
            <a:ext cx="770139" cy="431707"/>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lvl1pPr algn="ctr" defTabSz="914377">
              <a:defRPr b="1" sz="2400">
                <a:latin typeface="Helvetica Neue"/>
                <a:ea typeface="Helvetica Neue"/>
                <a:cs typeface="Helvetica Neue"/>
                <a:sym typeface="Helvetica Neue"/>
              </a:defRPr>
            </a:lvl1pPr>
          </a:lstStyle>
          <a:p>
            <a:pPr/>
            <a:r>
              <a:t>i = 0 </a:t>
            </a:r>
          </a:p>
        </p:txBody>
      </p:sp>
      <p:sp>
        <p:nvSpPr>
          <p:cNvPr id="1578" name="i = 2"/>
          <p:cNvSpPr txBox="1"/>
          <p:nvPr/>
        </p:nvSpPr>
        <p:spPr>
          <a:xfrm>
            <a:off x="7102867" y="7240154"/>
            <a:ext cx="770139" cy="431708"/>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lvl1pPr algn="ctr" defTabSz="914377">
              <a:defRPr b="1" sz="2400">
                <a:latin typeface="Helvetica Neue"/>
                <a:ea typeface="Helvetica Neue"/>
                <a:cs typeface="Helvetica Neue"/>
                <a:sym typeface="Helvetica Neue"/>
              </a:defRPr>
            </a:lvl1pPr>
          </a:lstStyle>
          <a:p>
            <a:pPr/>
            <a:r>
              <a:t>i = 1 </a:t>
            </a:r>
          </a:p>
        </p:txBody>
      </p:sp>
      <p:sp>
        <p:nvSpPr>
          <p:cNvPr id="1579" name="i = 3"/>
          <p:cNvSpPr txBox="1"/>
          <p:nvPr/>
        </p:nvSpPr>
        <p:spPr>
          <a:xfrm>
            <a:off x="7102867" y="7708344"/>
            <a:ext cx="770139" cy="431708"/>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lvl1pPr algn="ctr" defTabSz="914377">
              <a:defRPr b="1" sz="2400">
                <a:latin typeface="Helvetica Neue"/>
                <a:ea typeface="Helvetica Neue"/>
                <a:cs typeface="Helvetica Neue"/>
                <a:sym typeface="Helvetica Neue"/>
              </a:defRPr>
            </a:lvl1pPr>
          </a:lstStyle>
          <a:p>
            <a:pPr/>
            <a:r>
              <a:t>i = 2 </a:t>
            </a:r>
          </a:p>
        </p:txBody>
      </p:sp>
      <p:sp>
        <p:nvSpPr>
          <p:cNvPr id="1580" name="i = 5"/>
          <p:cNvSpPr txBox="1"/>
          <p:nvPr/>
        </p:nvSpPr>
        <p:spPr>
          <a:xfrm>
            <a:off x="7145233" y="8777933"/>
            <a:ext cx="685405" cy="431708"/>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lvl1pPr algn="ctr" defTabSz="914377">
              <a:defRPr b="1" sz="2400">
                <a:latin typeface="Helvetica Neue"/>
                <a:ea typeface="Helvetica Neue"/>
                <a:cs typeface="Helvetica Neue"/>
                <a:sym typeface="Helvetica Neue"/>
              </a:defRPr>
            </a:lvl1pPr>
          </a:lstStyle>
          <a:p>
            <a:pPr/>
            <a:r>
              <a:t>i = 4</a:t>
            </a:r>
          </a:p>
        </p:txBody>
      </p:sp>
      <p:sp>
        <p:nvSpPr>
          <p:cNvPr id="1581" name="i = 4"/>
          <p:cNvSpPr txBox="1"/>
          <p:nvPr/>
        </p:nvSpPr>
        <p:spPr>
          <a:xfrm>
            <a:off x="7102867" y="8229206"/>
            <a:ext cx="770139" cy="431708"/>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lvl1pPr algn="ctr" defTabSz="914377">
              <a:defRPr b="1" sz="2400">
                <a:latin typeface="Helvetica Neue"/>
                <a:ea typeface="Helvetica Neue"/>
                <a:cs typeface="Helvetica Neue"/>
                <a:sym typeface="Helvetica Neue"/>
              </a:defRPr>
            </a:lvl1pPr>
          </a:lstStyle>
          <a:p>
            <a:pPr/>
            <a:r>
              <a:t>i = 3 </a:t>
            </a:r>
          </a:p>
        </p:txBody>
      </p:sp>
      <p:sp>
        <p:nvSpPr>
          <p:cNvPr id="1582" name="i+1"/>
          <p:cNvSpPr txBox="1"/>
          <p:nvPr/>
        </p:nvSpPr>
        <p:spPr>
          <a:xfrm>
            <a:off x="5836008" y="6770025"/>
            <a:ext cx="515936" cy="431707"/>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lvl1pPr algn="ctr" defTabSz="914377">
              <a:defRPr b="1" sz="2400">
                <a:latin typeface="Helvetica Neue"/>
                <a:ea typeface="Helvetica Neue"/>
                <a:cs typeface="Helvetica Neue"/>
                <a:sym typeface="Helvetica Neue"/>
              </a:defRPr>
            </a:lvl1pPr>
          </a:lstStyle>
          <a:p>
            <a:pPr/>
            <a:r>
              <a:t>i+1</a:t>
            </a:r>
          </a:p>
        </p:txBody>
      </p:sp>
      <p:sp>
        <p:nvSpPr>
          <p:cNvPr id="1583" name=".…"/>
          <p:cNvSpPr txBox="1"/>
          <p:nvPr/>
        </p:nvSpPr>
        <p:spPr>
          <a:xfrm>
            <a:off x="6009132" y="7676754"/>
            <a:ext cx="169683" cy="1536608"/>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p>
            <a:pPr algn="ctr" defTabSz="1733931">
              <a:defRPr b="1" sz="2400">
                <a:solidFill>
                  <a:srgbClr val="1DB100"/>
                </a:solidFill>
                <a:latin typeface="Helvetica Neue"/>
                <a:ea typeface="Helvetica Neue"/>
                <a:cs typeface="Helvetica Neue"/>
                <a:sym typeface="Helvetica Neue"/>
              </a:defRPr>
            </a:pPr>
            <a:r>
              <a:t>.</a:t>
            </a:r>
          </a:p>
          <a:p>
            <a:pPr algn="ctr" defTabSz="1733931">
              <a:defRPr b="1" sz="2400">
                <a:solidFill>
                  <a:srgbClr val="1DB100"/>
                </a:solidFill>
                <a:latin typeface="Helvetica Neue"/>
                <a:ea typeface="Helvetica Neue"/>
                <a:cs typeface="Helvetica Neue"/>
                <a:sym typeface="Helvetica Neue"/>
              </a:defRPr>
            </a:pPr>
            <a:r>
              <a:t>.</a:t>
            </a:r>
          </a:p>
          <a:p>
            <a:pPr algn="ctr" defTabSz="1733931">
              <a:defRPr b="1" sz="2400">
                <a:solidFill>
                  <a:srgbClr val="1DB100"/>
                </a:solidFill>
                <a:latin typeface="Helvetica Neue"/>
                <a:ea typeface="Helvetica Neue"/>
                <a:cs typeface="Helvetica Neue"/>
                <a:sym typeface="Helvetica Neue"/>
              </a:defRPr>
            </a:pPr>
            <a:r>
              <a:t>.</a:t>
            </a:r>
          </a:p>
          <a:p>
            <a:pPr algn="ctr" defTabSz="1733931">
              <a:defRPr b="1" sz="2400">
                <a:solidFill>
                  <a:srgbClr val="1DB100"/>
                </a:solidFill>
                <a:latin typeface="Helvetica Neue"/>
                <a:ea typeface="Helvetica Neue"/>
                <a:cs typeface="Helvetica Neue"/>
                <a:sym typeface="Helvetica Neue"/>
              </a:defRPr>
            </a:pPr>
            <a:r>
              <a:t>.</a:t>
            </a:r>
          </a:p>
        </p:txBody>
      </p:sp>
      <p:sp>
        <p:nvSpPr>
          <p:cNvPr id="1584" name="Straight Connector 39"/>
          <p:cNvSpPr/>
          <p:nvPr/>
        </p:nvSpPr>
        <p:spPr>
          <a:xfrm flipV="1">
            <a:off x="8826500" y="6019798"/>
            <a:ext cx="2" cy="614323"/>
          </a:xfrm>
          <a:prstGeom prst="line">
            <a:avLst/>
          </a:prstGeom>
          <a:ln w="44450" cap="rnd">
            <a:solidFill>
              <a:srgbClr val="000000"/>
            </a:solidFill>
            <a:prstDash val="sysDash"/>
            <a:headEnd type="triangle"/>
          </a:ln>
        </p:spPr>
        <p:txBody>
          <a:bodyPr lIns="45718" tIns="45718" rIns="45718" bIns="45718"/>
          <a:lstStyle/>
          <a:p>
            <a:pPr/>
          </a:p>
        </p:txBody>
      </p:sp>
      <p:sp>
        <p:nvSpPr>
          <p:cNvPr id="1585"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7"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588"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589" name="Google Shape;761;p89"/>
          <p:cNvSpPr txBox="1"/>
          <p:nvPr/>
        </p:nvSpPr>
        <p:spPr>
          <a:xfrm>
            <a:off x="3450276" y="1352013"/>
            <a:ext cx="10447648" cy="1153200"/>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5000">
                <a:latin typeface="Jalpullineunharu Medium"/>
                <a:ea typeface="Jalpullineunharu Medium"/>
                <a:cs typeface="Jalpullineunharu Medium"/>
                <a:sym typeface="Jalpullineunharu Medium"/>
              </a:defRPr>
            </a:lvl1pPr>
          </a:lstStyle>
          <a:p>
            <a:pPr/>
            <a:r>
              <a:t>반복문이란?</a:t>
            </a:r>
          </a:p>
        </p:txBody>
      </p:sp>
      <p:sp>
        <p:nvSpPr>
          <p:cNvPr id="1590" name="Google Shape;762;p89"/>
          <p:cNvSpPr txBox="1"/>
          <p:nvPr/>
        </p:nvSpPr>
        <p:spPr>
          <a:xfrm>
            <a:off x="3323276" y="4000500"/>
            <a:ext cx="10447648" cy="131449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6000">
                <a:latin typeface="Jalpullineunharu Medium"/>
                <a:ea typeface="Jalpullineunharu Medium"/>
                <a:cs typeface="Jalpullineunharu Medium"/>
                <a:sym typeface="Jalpullineunharu Medium"/>
              </a:defRPr>
            </a:pPr>
            <a:r>
              <a:t>몇 번째에 </a:t>
            </a:r>
            <a:r>
              <a:rPr>
                <a:solidFill>
                  <a:srgbClr val="0433FF"/>
                </a:solidFill>
              </a:rPr>
              <a:t>그만두기</a:t>
            </a:r>
            <a:r>
              <a:rPr>
                <a:solidFill>
                  <a:srgbClr val="FF2600"/>
                </a:solidFill>
              </a:rPr>
              <a:t>(break)</a:t>
            </a:r>
            <a:r>
              <a:t> 가능</a:t>
            </a:r>
          </a:p>
        </p:txBody>
      </p:sp>
      <p:sp>
        <p:nvSpPr>
          <p:cNvPr id="1591"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592" name="Google Shape;762;p89"/>
          <p:cNvSpPr txBox="1"/>
          <p:nvPr/>
        </p:nvSpPr>
        <p:spPr>
          <a:xfrm>
            <a:off x="3156539" y="5880100"/>
            <a:ext cx="11822522" cy="131449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6000">
                <a:latin typeface="Jalpullineunharu Medium"/>
                <a:ea typeface="Jalpullineunharu Medium"/>
                <a:cs typeface="Jalpullineunharu Medium"/>
                <a:sym typeface="Jalpullineunharu Medium"/>
              </a:defRPr>
            </a:pPr>
            <a:r>
              <a:t>몇 번째에 </a:t>
            </a:r>
            <a:r>
              <a:rPr>
                <a:solidFill>
                  <a:srgbClr val="0433FF"/>
                </a:solidFill>
              </a:rPr>
              <a:t>건너뛰기</a:t>
            </a:r>
            <a:r>
              <a:rPr>
                <a:solidFill>
                  <a:srgbClr val="FF2600"/>
                </a:solidFill>
              </a:rPr>
              <a:t>(continue)</a:t>
            </a:r>
            <a:r>
              <a:t> 가능</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4"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595"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596" name="Google Shape;761;p89"/>
          <p:cNvSpPr txBox="1"/>
          <p:nvPr/>
        </p:nvSpPr>
        <p:spPr>
          <a:xfrm>
            <a:off x="3450276" y="1352013"/>
            <a:ext cx="10447648" cy="89767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반복문 작성 예시</a:t>
            </a:r>
          </a:p>
        </p:txBody>
      </p:sp>
      <p:sp>
        <p:nvSpPr>
          <p:cNvPr id="1597" name="Rectangle 17"/>
          <p:cNvSpPr/>
          <p:nvPr/>
        </p:nvSpPr>
        <p:spPr>
          <a:xfrm>
            <a:off x="3699921" y="2286000"/>
            <a:ext cx="9948358" cy="2362800"/>
          </a:xfrm>
          <a:prstGeom prst="rect">
            <a:avLst/>
          </a:prstGeom>
          <a:ln w="38100">
            <a:solidFill>
              <a:srgbClr val="EDEDED"/>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598" name="for ( let i = 1; i&lt;=5 ; i=i+1 ) { console.log(“Hello”) }"/>
          <p:cNvSpPr txBox="1"/>
          <p:nvPr/>
        </p:nvSpPr>
        <p:spPr>
          <a:xfrm>
            <a:off x="6196953" y="2444180"/>
            <a:ext cx="5553508" cy="2161926"/>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p>
            <a:pPr defTabSz="1733931">
              <a:lnSpc>
                <a:spcPct val="150000"/>
              </a:lnSpc>
              <a:defRPr b="1" sz="2400">
                <a:latin typeface="Jalpullineunharu Medium"/>
                <a:ea typeface="Jalpullineunharu Medium"/>
                <a:cs typeface="Jalpullineunharu Medium"/>
                <a:sym typeface="Jalpullineunharu Medium"/>
              </a:defRPr>
            </a:pPr>
            <a:r>
              <a:t>const </a:t>
            </a:r>
            <a:r>
              <a:rPr>
                <a:solidFill>
                  <a:srgbClr val="AA7942"/>
                </a:solidFill>
              </a:rPr>
              <a:t>children = [“철수”, “영희”, “훈이”]</a:t>
            </a:r>
            <a:endParaRPr>
              <a:solidFill>
                <a:srgbClr val="AA7942"/>
              </a:solidFill>
            </a:endParaRPr>
          </a:p>
          <a:p>
            <a:pPr defTabSz="1733931">
              <a:lnSpc>
                <a:spcPct val="150000"/>
              </a:lnSpc>
              <a:defRPr b="1" sz="2400">
                <a:latin typeface="Jalpullineunharu Medium"/>
                <a:ea typeface="Jalpullineunharu Medium"/>
                <a:cs typeface="Jalpullineunharu Medium"/>
                <a:sym typeface="Jalpullineunharu Medium"/>
              </a:defRPr>
            </a:pPr>
            <a:r>
              <a:t>for ( </a:t>
            </a:r>
            <a:r>
              <a:rPr>
                <a:solidFill>
                  <a:srgbClr val="D41876"/>
                </a:solidFill>
              </a:rPr>
              <a:t>let i = 0</a:t>
            </a:r>
            <a:r>
              <a:t>; </a:t>
            </a:r>
            <a:r>
              <a:rPr>
                <a:solidFill>
                  <a:srgbClr val="FEAE00"/>
                </a:solidFill>
              </a:rPr>
              <a:t>i&lt;3</a:t>
            </a:r>
            <a:r>
              <a:t> ; </a:t>
            </a:r>
            <a:r>
              <a:rPr>
                <a:solidFill>
                  <a:srgbClr val="1DB100"/>
                </a:solidFill>
              </a:rPr>
              <a:t>i=i+1</a:t>
            </a:r>
            <a:r>
              <a:t> ) {</a:t>
            </a:r>
            <a:br/>
            <a:r>
              <a:t>     console.log(</a:t>
            </a:r>
            <a:r>
              <a:rPr>
                <a:solidFill>
                  <a:srgbClr val="AA7942"/>
                </a:solidFill>
              </a:rPr>
              <a:t>children[i] + “입니다.”</a:t>
            </a:r>
            <a:r>
              <a:t>)</a:t>
            </a:r>
            <a:br/>
            <a:r>
              <a:t>}</a:t>
            </a:r>
          </a:p>
        </p:txBody>
      </p:sp>
      <p:grpSp>
        <p:nvGrpSpPr>
          <p:cNvPr id="1605" name="Group 1"/>
          <p:cNvGrpSpPr/>
          <p:nvPr/>
        </p:nvGrpSpPr>
        <p:grpSpPr>
          <a:xfrm>
            <a:off x="1984540" y="4800597"/>
            <a:ext cx="13379119" cy="971772"/>
            <a:chOff x="-1" y="-1"/>
            <a:chExt cx="13379117" cy="971771"/>
          </a:xfrm>
        </p:grpSpPr>
        <p:sp>
          <p:nvSpPr>
            <p:cNvPr id="1599" name="초기식 : let i = 1"/>
            <p:cNvSpPr txBox="1"/>
            <p:nvPr/>
          </p:nvSpPr>
          <p:spPr>
            <a:xfrm>
              <a:off x="814373" y="296438"/>
              <a:ext cx="2273401" cy="4618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6124" tIns="36124" rIns="36124" bIns="36124" numCol="1" anchor="ctr">
              <a:spAutoFit/>
            </a:bodyPr>
            <a:lstStyle/>
            <a:p>
              <a:pPr algn="ctr" defTabSz="1733931">
                <a:defRPr b="1" sz="2400">
                  <a:latin typeface="Jalpullineunharu Medium"/>
                  <a:ea typeface="Jalpullineunharu Medium"/>
                  <a:cs typeface="Jalpullineunharu Medium"/>
                  <a:sym typeface="Jalpullineunharu Medium"/>
                </a:defRPr>
              </a:pPr>
              <a:r>
                <a:t>초기식 : </a:t>
              </a:r>
              <a:r>
                <a:rPr>
                  <a:solidFill>
                    <a:srgbClr val="D41876"/>
                  </a:solidFill>
                </a:rPr>
                <a:t>let i = 0 </a:t>
              </a:r>
            </a:p>
          </p:txBody>
        </p:sp>
        <p:sp>
          <p:nvSpPr>
            <p:cNvPr id="1600" name="조건식 : i &lt;= 5"/>
            <p:cNvSpPr txBox="1"/>
            <p:nvPr/>
          </p:nvSpPr>
          <p:spPr>
            <a:xfrm>
              <a:off x="5921994" y="260477"/>
              <a:ext cx="1748336" cy="4618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6124" tIns="36124" rIns="36124" bIns="36124" numCol="1" anchor="ctr">
              <a:spAutoFit/>
            </a:bodyPr>
            <a:lstStyle/>
            <a:p>
              <a:pPr algn="ctr" defTabSz="1733931">
                <a:defRPr b="1" sz="2400">
                  <a:latin typeface="Jalpullineunharu Medium"/>
                  <a:ea typeface="Jalpullineunharu Medium"/>
                  <a:cs typeface="Jalpullineunharu Medium"/>
                  <a:sym typeface="Jalpullineunharu Medium"/>
                </a:defRPr>
              </a:pPr>
              <a:r>
                <a:t>조건식 : </a:t>
              </a:r>
              <a:r>
                <a:rPr>
                  <a:solidFill>
                    <a:srgbClr val="FEAE00"/>
                  </a:solidFill>
                </a:rPr>
                <a:t>i &lt; 3</a:t>
              </a:r>
            </a:p>
          </p:txBody>
        </p:sp>
        <p:sp>
          <p:nvSpPr>
            <p:cNvPr id="1601" name="증감식 : i = i+1"/>
            <p:cNvSpPr txBox="1"/>
            <p:nvPr/>
          </p:nvSpPr>
          <p:spPr>
            <a:xfrm>
              <a:off x="10422531" y="296438"/>
              <a:ext cx="2011018" cy="4618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6124" tIns="36124" rIns="36124" bIns="36124" numCol="1" anchor="ctr">
              <a:spAutoFit/>
            </a:bodyPr>
            <a:lstStyle/>
            <a:p>
              <a:pPr algn="ctr" defTabSz="1733931">
                <a:defRPr b="1" sz="2400">
                  <a:latin typeface="Jalpullineunharu Medium"/>
                  <a:ea typeface="Jalpullineunharu Medium"/>
                  <a:cs typeface="Jalpullineunharu Medium"/>
                  <a:sym typeface="Jalpullineunharu Medium"/>
                </a:defRPr>
              </a:pPr>
              <a:r>
                <a:t>증감식 :</a:t>
              </a:r>
              <a:r>
                <a:rPr>
                  <a:solidFill>
                    <a:srgbClr val="1DB100"/>
                  </a:solidFill>
                </a:rPr>
                <a:t> i = i+1</a:t>
              </a:r>
            </a:p>
          </p:txBody>
        </p:sp>
        <p:sp>
          <p:nvSpPr>
            <p:cNvPr id="1602" name="Rectangle 24"/>
            <p:cNvSpPr/>
            <p:nvPr/>
          </p:nvSpPr>
          <p:spPr>
            <a:xfrm>
              <a:off x="-2" y="-1"/>
              <a:ext cx="3902154" cy="970524"/>
            </a:xfrm>
            <a:prstGeom prst="rect">
              <a:avLst/>
            </a:prstGeom>
            <a:noFill/>
            <a:ln w="38100" cap="flat">
              <a:solidFill>
                <a:srgbClr val="D51776"/>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603" name="Rectangle 25"/>
            <p:cNvSpPr/>
            <p:nvPr/>
          </p:nvSpPr>
          <p:spPr>
            <a:xfrm>
              <a:off x="4845086" y="1246"/>
              <a:ext cx="3902154" cy="970524"/>
            </a:xfrm>
            <a:prstGeom prst="rect">
              <a:avLst/>
            </a:prstGeom>
            <a:noFill/>
            <a:ln w="38100" cap="flat">
              <a:solidFill>
                <a:srgbClr val="FEAE01"/>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604" name="Rectangle 26"/>
            <p:cNvSpPr/>
            <p:nvPr/>
          </p:nvSpPr>
          <p:spPr>
            <a:xfrm>
              <a:off x="9476963" y="-2"/>
              <a:ext cx="3902154" cy="970524"/>
            </a:xfrm>
            <a:prstGeom prst="rect">
              <a:avLst/>
            </a:prstGeom>
            <a:noFill/>
            <a:ln w="38100" cap="flat">
              <a:solidFill>
                <a:srgbClr val="1DB100"/>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sp>
        <p:nvSpPr>
          <p:cNvPr id="1606" name="Hello"/>
          <p:cNvSpPr txBox="1"/>
          <p:nvPr/>
        </p:nvSpPr>
        <p:spPr>
          <a:xfrm>
            <a:off x="9912777" y="7197865"/>
            <a:ext cx="1487943" cy="458533"/>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lvl1pPr algn="ctr" defTabSz="914377">
              <a:defRPr sz="2400">
                <a:latin typeface="Helvetica Neue"/>
                <a:ea typeface="Helvetica Neue"/>
                <a:cs typeface="Helvetica Neue"/>
                <a:sym typeface="Helvetica Neue"/>
              </a:defRPr>
            </a:lvl1pPr>
          </a:lstStyle>
          <a:p>
            <a:pPr/>
            <a:r>
              <a:t>철수입니다.</a:t>
            </a:r>
          </a:p>
        </p:txBody>
      </p:sp>
      <p:sp>
        <p:nvSpPr>
          <p:cNvPr id="1607" name="Hello"/>
          <p:cNvSpPr txBox="1"/>
          <p:nvPr/>
        </p:nvSpPr>
        <p:spPr>
          <a:xfrm>
            <a:off x="9912777" y="7667994"/>
            <a:ext cx="1487943" cy="458534"/>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lvl1pPr algn="ctr" defTabSz="914377">
              <a:defRPr sz="2400">
                <a:latin typeface="Helvetica Neue"/>
                <a:ea typeface="Helvetica Neue"/>
                <a:cs typeface="Helvetica Neue"/>
                <a:sym typeface="Helvetica Neue"/>
              </a:defRPr>
            </a:lvl1pPr>
          </a:lstStyle>
          <a:p>
            <a:pPr/>
            <a:r>
              <a:t>영희입니다.</a:t>
            </a:r>
          </a:p>
        </p:txBody>
      </p:sp>
      <p:sp>
        <p:nvSpPr>
          <p:cNvPr id="1608" name="Hello"/>
          <p:cNvSpPr txBox="1"/>
          <p:nvPr/>
        </p:nvSpPr>
        <p:spPr>
          <a:xfrm>
            <a:off x="9912777" y="8136184"/>
            <a:ext cx="1487943" cy="458534"/>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lvl1pPr algn="ctr" defTabSz="914377">
              <a:defRPr sz="2400">
                <a:latin typeface="Helvetica Neue"/>
                <a:ea typeface="Helvetica Neue"/>
                <a:cs typeface="Helvetica Neue"/>
                <a:sym typeface="Helvetica Neue"/>
              </a:defRPr>
            </a:lvl1pPr>
          </a:lstStyle>
          <a:p>
            <a:pPr/>
            <a:r>
              <a:t>훈이입니다.</a:t>
            </a:r>
          </a:p>
        </p:txBody>
      </p:sp>
      <p:sp>
        <p:nvSpPr>
          <p:cNvPr id="1609" name="i = 1"/>
          <p:cNvSpPr txBox="1"/>
          <p:nvPr/>
        </p:nvSpPr>
        <p:spPr>
          <a:xfrm>
            <a:off x="7102867" y="7211277"/>
            <a:ext cx="770139" cy="431708"/>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lvl1pPr algn="ctr" defTabSz="914377">
              <a:defRPr b="1" sz="2400">
                <a:latin typeface="Helvetica Neue"/>
                <a:ea typeface="Helvetica Neue"/>
                <a:cs typeface="Helvetica Neue"/>
                <a:sym typeface="Helvetica Neue"/>
              </a:defRPr>
            </a:lvl1pPr>
          </a:lstStyle>
          <a:p>
            <a:pPr/>
            <a:r>
              <a:t>i = 0 </a:t>
            </a:r>
          </a:p>
        </p:txBody>
      </p:sp>
      <p:sp>
        <p:nvSpPr>
          <p:cNvPr id="1610" name="i = 2"/>
          <p:cNvSpPr txBox="1"/>
          <p:nvPr/>
        </p:nvSpPr>
        <p:spPr>
          <a:xfrm>
            <a:off x="7102867" y="7681407"/>
            <a:ext cx="770139" cy="431708"/>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lvl1pPr algn="ctr" defTabSz="914377">
              <a:defRPr b="1" sz="2400">
                <a:latin typeface="Helvetica Neue"/>
                <a:ea typeface="Helvetica Neue"/>
                <a:cs typeface="Helvetica Neue"/>
                <a:sym typeface="Helvetica Neue"/>
              </a:defRPr>
            </a:lvl1pPr>
          </a:lstStyle>
          <a:p>
            <a:pPr/>
            <a:r>
              <a:t>i = 1 </a:t>
            </a:r>
          </a:p>
        </p:txBody>
      </p:sp>
      <p:sp>
        <p:nvSpPr>
          <p:cNvPr id="1611" name="i = 3"/>
          <p:cNvSpPr txBox="1"/>
          <p:nvPr/>
        </p:nvSpPr>
        <p:spPr>
          <a:xfrm>
            <a:off x="7102867" y="8149597"/>
            <a:ext cx="770139" cy="431708"/>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lvl1pPr algn="ctr" defTabSz="914377">
              <a:defRPr b="1" sz="2400">
                <a:latin typeface="Helvetica Neue"/>
                <a:ea typeface="Helvetica Neue"/>
                <a:cs typeface="Helvetica Neue"/>
                <a:sym typeface="Helvetica Neue"/>
              </a:defRPr>
            </a:lvl1pPr>
          </a:lstStyle>
          <a:p>
            <a:pPr/>
            <a:r>
              <a:t>i = 2 </a:t>
            </a:r>
          </a:p>
        </p:txBody>
      </p:sp>
      <p:sp>
        <p:nvSpPr>
          <p:cNvPr id="1612" name="i+1"/>
          <p:cNvSpPr txBox="1"/>
          <p:nvPr/>
        </p:nvSpPr>
        <p:spPr>
          <a:xfrm>
            <a:off x="5836008" y="7211277"/>
            <a:ext cx="515936" cy="431708"/>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lvl1pPr algn="ctr" defTabSz="914377">
              <a:defRPr b="1" sz="2400">
                <a:latin typeface="Helvetica Neue"/>
                <a:ea typeface="Helvetica Neue"/>
                <a:cs typeface="Helvetica Neue"/>
                <a:sym typeface="Helvetica Neue"/>
              </a:defRPr>
            </a:lvl1pPr>
          </a:lstStyle>
          <a:p>
            <a:pPr/>
            <a:r>
              <a:t>i+1</a:t>
            </a:r>
          </a:p>
        </p:txBody>
      </p:sp>
      <p:sp>
        <p:nvSpPr>
          <p:cNvPr id="1613" name=".…"/>
          <p:cNvSpPr txBox="1"/>
          <p:nvPr/>
        </p:nvSpPr>
        <p:spPr>
          <a:xfrm>
            <a:off x="6009133" y="7686761"/>
            <a:ext cx="169684" cy="800007"/>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p>
            <a:pPr algn="ctr" defTabSz="1733931">
              <a:defRPr b="1" sz="2400">
                <a:solidFill>
                  <a:srgbClr val="1DB100"/>
                </a:solidFill>
                <a:latin typeface="Helvetica Neue"/>
                <a:ea typeface="Helvetica Neue"/>
                <a:cs typeface="Helvetica Neue"/>
                <a:sym typeface="Helvetica Neue"/>
              </a:defRPr>
            </a:pPr>
            <a:r>
              <a:t>.</a:t>
            </a:r>
          </a:p>
          <a:p>
            <a:pPr algn="ctr" defTabSz="1733931">
              <a:defRPr b="1" sz="2400">
                <a:solidFill>
                  <a:srgbClr val="1DB100"/>
                </a:solidFill>
                <a:latin typeface="Helvetica Neue"/>
                <a:ea typeface="Helvetica Neue"/>
                <a:cs typeface="Helvetica Neue"/>
                <a:sym typeface="Helvetica Neue"/>
              </a:defRPr>
            </a:pPr>
            <a:r>
              <a:t>.</a:t>
            </a:r>
          </a:p>
        </p:txBody>
      </p:sp>
      <p:sp>
        <p:nvSpPr>
          <p:cNvPr id="1614" name="Straight Connector 39"/>
          <p:cNvSpPr/>
          <p:nvPr/>
        </p:nvSpPr>
        <p:spPr>
          <a:xfrm flipV="1">
            <a:off x="8826499" y="6019798"/>
            <a:ext cx="2" cy="940338"/>
          </a:xfrm>
          <a:prstGeom prst="line">
            <a:avLst/>
          </a:prstGeom>
          <a:ln w="44450" cap="rnd">
            <a:solidFill>
              <a:srgbClr val="000000"/>
            </a:solidFill>
            <a:prstDash val="sysDash"/>
            <a:headEnd type="triangle"/>
          </a:ln>
        </p:spPr>
        <p:txBody>
          <a:bodyPr lIns="45718" tIns="45718" rIns="45718" bIns="45718"/>
          <a:lstStyle/>
          <a:p>
            <a:pPr/>
          </a:p>
        </p:txBody>
      </p:sp>
      <p:sp>
        <p:nvSpPr>
          <p:cNvPr id="1615"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7"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618"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619" name="Google Shape;761;p89"/>
          <p:cNvSpPr txBox="1"/>
          <p:nvPr/>
        </p:nvSpPr>
        <p:spPr>
          <a:xfrm>
            <a:off x="3450276" y="1352013"/>
            <a:ext cx="10447648" cy="89767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반복문 작성 예시</a:t>
            </a:r>
          </a:p>
        </p:txBody>
      </p:sp>
      <p:sp>
        <p:nvSpPr>
          <p:cNvPr id="1620" name="Rectangle 17"/>
          <p:cNvSpPr/>
          <p:nvPr/>
        </p:nvSpPr>
        <p:spPr>
          <a:xfrm>
            <a:off x="3699921" y="2286000"/>
            <a:ext cx="9948358" cy="2362800"/>
          </a:xfrm>
          <a:prstGeom prst="rect">
            <a:avLst/>
          </a:prstGeom>
          <a:ln w="38100">
            <a:solidFill>
              <a:srgbClr val="EDEDED"/>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621" name="for ( let i = 1; i&lt;=5 ; i=i+1 ) { console.log(“Hello”) }"/>
          <p:cNvSpPr txBox="1"/>
          <p:nvPr/>
        </p:nvSpPr>
        <p:spPr>
          <a:xfrm>
            <a:off x="6196953" y="2377505"/>
            <a:ext cx="6338782" cy="2295276"/>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p>
            <a:pPr defTabSz="1733931">
              <a:lnSpc>
                <a:spcPct val="150000"/>
              </a:lnSpc>
              <a:defRPr b="1" sz="2400">
                <a:latin typeface="Jalpullineunharu Medium"/>
                <a:ea typeface="Jalpullineunharu Medium"/>
                <a:cs typeface="Jalpullineunharu Medium"/>
                <a:sym typeface="Jalpullineunharu Medium"/>
              </a:defRPr>
            </a:pPr>
            <a:r>
              <a:t>const </a:t>
            </a:r>
            <a:r>
              <a:rPr>
                <a:solidFill>
                  <a:srgbClr val="AA7942"/>
                </a:solidFill>
              </a:rPr>
              <a:t>children = [“철수”, “영희”, “훈이”]</a:t>
            </a:r>
          </a:p>
          <a:p>
            <a:pPr defTabSz="1733931">
              <a:lnSpc>
                <a:spcPct val="150000"/>
              </a:lnSpc>
              <a:defRPr b="1" sz="2400">
                <a:latin typeface="Jalpullineunharu Medium"/>
                <a:ea typeface="Jalpullineunharu Medium"/>
                <a:cs typeface="Jalpullineunharu Medium"/>
                <a:sym typeface="Jalpullineunharu Medium"/>
              </a:defRPr>
            </a:pPr>
            <a:r>
              <a:t>for ( </a:t>
            </a:r>
            <a:r>
              <a:rPr>
                <a:solidFill>
                  <a:srgbClr val="D41876"/>
                </a:solidFill>
              </a:rPr>
              <a:t>let i = 0</a:t>
            </a:r>
            <a:r>
              <a:t>; </a:t>
            </a:r>
            <a:r>
              <a:rPr>
                <a:solidFill>
                  <a:srgbClr val="FEAE00"/>
                </a:solidFill>
              </a:rPr>
              <a:t>i&lt;</a:t>
            </a:r>
            <a:r>
              <a:rPr sz="3000">
                <a:solidFill>
                  <a:srgbClr val="FF2600"/>
                </a:solidFill>
              </a:rPr>
              <a:t>children.length</a:t>
            </a:r>
            <a:r>
              <a:t> ; </a:t>
            </a:r>
            <a:r>
              <a:rPr>
                <a:solidFill>
                  <a:srgbClr val="1DB100"/>
                </a:solidFill>
              </a:rPr>
              <a:t>i=i+1</a:t>
            </a:r>
            <a:r>
              <a:t> ) {</a:t>
            </a:r>
            <a:br/>
            <a:r>
              <a:t>     console.log(</a:t>
            </a:r>
            <a:r>
              <a:rPr>
                <a:solidFill>
                  <a:srgbClr val="AA7942"/>
                </a:solidFill>
              </a:rPr>
              <a:t>children[i] + “입니다.”</a:t>
            </a:r>
            <a:r>
              <a:t>)</a:t>
            </a:r>
            <a:br/>
            <a:r>
              <a:t>}</a:t>
            </a:r>
          </a:p>
        </p:txBody>
      </p:sp>
      <p:grpSp>
        <p:nvGrpSpPr>
          <p:cNvPr id="1628" name="Group 1"/>
          <p:cNvGrpSpPr/>
          <p:nvPr/>
        </p:nvGrpSpPr>
        <p:grpSpPr>
          <a:xfrm>
            <a:off x="1984540" y="4800597"/>
            <a:ext cx="13379119" cy="971772"/>
            <a:chOff x="-1" y="-1"/>
            <a:chExt cx="13379117" cy="971771"/>
          </a:xfrm>
        </p:grpSpPr>
        <p:sp>
          <p:nvSpPr>
            <p:cNvPr id="1622" name="초기식 : let i = 1"/>
            <p:cNvSpPr txBox="1"/>
            <p:nvPr/>
          </p:nvSpPr>
          <p:spPr>
            <a:xfrm>
              <a:off x="814373" y="296438"/>
              <a:ext cx="2273401" cy="4618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6124" tIns="36124" rIns="36124" bIns="36124" numCol="1" anchor="ctr">
              <a:spAutoFit/>
            </a:bodyPr>
            <a:lstStyle/>
            <a:p>
              <a:pPr algn="ctr" defTabSz="1733931">
                <a:defRPr b="1" sz="2400">
                  <a:latin typeface="Jalpullineunharu Medium"/>
                  <a:ea typeface="Jalpullineunharu Medium"/>
                  <a:cs typeface="Jalpullineunharu Medium"/>
                  <a:sym typeface="Jalpullineunharu Medium"/>
                </a:defRPr>
              </a:pPr>
              <a:r>
                <a:t>초기식 : </a:t>
              </a:r>
              <a:r>
                <a:rPr>
                  <a:solidFill>
                    <a:srgbClr val="D41876"/>
                  </a:solidFill>
                </a:rPr>
                <a:t>let i = 0 </a:t>
              </a:r>
            </a:p>
          </p:txBody>
        </p:sp>
        <p:sp>
          <p:nvSpPr>
            <p:cNvPr id="1623" name="조건식 : i &lt;= 5"/>
            <p:cNvSpPr txBox="1"/>
            <p:nvPr/>
          </p:nvSpPr>
          <p:spPr>
            <a:xfrm>
              <a:off x="4641440" y="224789"/>
              <a:ext cx="4309444" cy="5332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6124" tIns="36124" rIns="36124" bIns="36124" numCol="1" anchor="ctr">
              <a:spAutoFit/>
            </a:bodyPr>
            <a:lstStyle/>
            <a:p>
              <a:pPr algn="ctr" defTabSz="1733931">
                <a:defRPr b="1" sz="2400">
                  <a:latin typeface="Jalpullineunharu Medium"/>
                  <a:ea typeface="Jalpullineunharu Medium"/>
                  <a:cs typeface="Jalpullineunharu Medium"/>
                  <a:sym typeface="Jalpullineunharu Medium"/>
                </a:defRPr>
              </a:pPr>
              <a:r>
                <a:t>조건식 : </a:t>
              </a:r>
              <a:r>
                <a:rPr>
                  <a:solidFill>
                    <a:srgbClr val="FEAE00"/>
                  </a:solidFill>
                </a:rPr>
                <a:t>i &lt; </a:t>
              </a:r>
              <a:r>
                <a:rPr sz="3000">
                  <a:solidFill>
                    <a:srgbClr val="FF2600"/>
                  </a:solidFill>
                </a:rPr>
                <a:t>children.length</a:t>
              </a:r>
            </a:p>
          </p:txBody>
        </p:sp>
        <p:sp>
          <p:nvSpPr>
            <p:cNvPr id="1624" name="증감식 : i = i+1"/>
            <p:cNvSpPr txBox="1"/>
            <p:nvPr/>
          </p:nvSpPr>
          <p:spPr>
            <a:xfrm>
              <a:off x="10422531" y="296438"/>
              <a:ext cx="2011018" cy="4618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6124" tIns="36124" rIns="36124" bIns="36124" numCol="1" anchor="ctr">
              <a:spAutoFit/>
            </a:bodyPr>
            <a:lstStyle/>
            <a:p>
              <a:pPr algn="ctr" defTabSz="1733931">
                <a:defRPr b="1" sz="2400">
                  <a:latin typeface="Jalpullineunharu Medium"/>
                  <a:ea typeface="Jalpullineunharu Medium"/>
                  <a:cs typeface="Jalpullineunharu Medium"/>
                  <a:sym typeface="Jalpullineunharu Medium"/>
                </a:defRPr>
              </a:pPr>
              <a:r>
                <a:t>증감식 :</a:t>
              </a:r>
              <a:r>
                <a:rPr>
                  <a:solidFill>
                    <a:srgbClr val="1DB100"/>
                  </a:solidFill>
                </a:rPr>
                <a:t> i = i+1</a:t>
              </a:r>
            </a:p>
          </p:txBody>
        </p:sp>
        <p:sp>
          <p:nvSpPr>
            <p:cNvPr id="1625" name="Rectangle 24"/>
            <p:cNvSpPr/>
            <p:nvPr/>
          </p:nvSpPr>
          <p:spPr>
            <a:xfrm>
              <a:off x="-2" y="-1"/>
              <a:ext cx="3902154" cy="970524"/>
            </a:xfrm>
            <a:prstGeom prst="rect">
              <a:avLst/>
            </a:prstGeom>
            <a:noFill/>
            <a:ln w="38100" cap="flat">
              <a:solidFill>
                <a:srgbClr val="D51776"/>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626" name="Rectangle 25"/>
            <p:cNvSpPr/>
            <p:nvPr/>
          </p:nvSpPr>
          <p:spPr>
            <a:xfrm>
              <a:off x="4371856" y="1246"/>
              <a:ext cx="4736079" cy="970524"/>
            </a:xfrm>
            <a:prstGeom prst="rect">
              <a:avLst/>
            </a:prstGeom>
            <a:noFill/>
            <a:ln w="38100" cap="flat">
              <a:solidFill>
                <a:srgbClr val="FEAE01"/>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627" name="Rectangle 26"/>
            <p:cNvSpPr/>
            <p:nvPr/>
          </p:nvSpPr>
          <p:spPr>
            <a:xfrm>
              <a:off x="9476963" y="-2"/>
              <a:ext cx="3902154" cy="970524"/>
            </a:xfrm>
            <a:prstGeom prst="rect">
              <a:avLst/>
            </a:prstGeom>
            <a:noFill/>
            <a:ln w="38100" cap="flat">
              <a:solidFill>
                <a:srgbClr val="1DB100"/>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sp>
        <p:nvSpPr>
          <p:cNvPr id="1629" name="Hello"/>
          <p:cNvSpPr txBox="1"/>
          <p:nvPr/>
        </p:nvSpPr>
        <p:spPr>
          <a:xfrm>
            <a:off x="9912777" y="7197865"/>
            <a:ext cx="1487943" cy="458533"/>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lvl1pPr algn="ctr" defTabSz="914377">
              <a:defRPr sz="2400">
                <a:latin typeface="Helvetica Neue"/>
                <a:ea typeface="Helvetica Neue"/>
                <a:cs typeface="Helvetica Neue"/>
                <a:sym typeface="Helvetica Neue"/>
              </a:defRPr>
            </a:lvl1pPr>
          </a:lstStyle>
          <a:p>
            <a:pPr/>
            <a:r>
              <a:t>철수입니다.</a:t>
            </a:r>
          </a:p>
        </p:txBody>
      </p:sp>
      <p:sp>
        <p:nvSpPr>
          <p:cNvPr id="1630" name="Hello"/>
          <p:cNvSpPr txBox="1"/>
          <p:nvPr/>
        </p:nvSpPr>
        <p:spPr>
          <a:xfrm>
            <a:off x="9912777" y="7667994"/>
            <a:ext cx="1487943" cy="458534"/>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lvl1pPr algn="ctr" defTabSz="914377">
              <a:defRPr sz="2400">
                <a:latin typeface="Helvetica Neue"/>
                <a:ea typeface="Helvetica Neue"/>
                <a:cs typeface="Helvetica Neue"/>
                <a:sym typeface="Helvetica Neue"/>
              </a:defRPr>
            </a:lvl1pPr>
          </a:lstStyle>
          <a:p>
            <a:pPr/>
            <a:r>
              <a:t>영희입니다.</a:t>
            </a:r>
          </a:p>
        </p:txBody>
      </p:sp>
      <p:sp>
        <p:nvSpPr>
          <p:cNvPr id="1631" name="Hello"/>
          <p:cNvSpPr txBox="1"/>
          <p:nvPr/>
        </p:nvSpPr>
        <p:spPr>
          <a:xfrm>
            <a:off x="9912777" y="8136184"/>
            <a:ext cx="1487943" cy="458534"/>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lvl1pPr algn="ctr" defTabSz="914377">
              <a:defRPr sz="2400">
                <a:latin typeface="Helvetica Neue"/>
                <a:ea typeface="Helvetica Neue"/>
                <a:cs typeface="Helvetica Neue"/>
                <a:sym typeface="Helvetica Neue"/>
              </a:defRPr>
            </a:lvl1pPr>
          </a:lstStyle>
          <a:p>
            <a:pPr/>
            <a:r>
              <a:t>훈이입니다.</a:t>
            </a:r>
          </a:p>
        </p:txBody>
      </p:sp>
      <p:sp>
        <p:nvSpPr>
          <p:cNvPr id="1632" name="i = 1"/>
          <p:cNvSpPr txBox="1"/>
          <p:nvPr/>
        </p:nvSpPr>
        <p:spPr>
          <a:xfrm>
            <a:off x="7102867" y="7211277"/>
            <a:ext cx="770139" cy="431708"/>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lvl1pPr algn="ctr" defTabSz="914377">
              <a:defRPr b="1" sz="2400">
                <a:latin typeface="Helvetica Neue"/>
                <a:ea typeface="Helvetica Neue"/>
                <a:cs typeface="Helvetica Neue"/>
                <a:sym typeface="Helvetica Neue"/>
              </a:defRPr>
            </a:lvl1pPr>
          </a:lstStyle>
          <a:p>
            <a:pPr/>
            <a:r>
              <a:t>i = 0 </a:t>
            </a:r>
          </a:p>
        </p:txBody>
      </p:sp>
      <p:sp>
        <p:nvSpPr>
          <p:cNvPr id="1633" name="i = 2"/>
          <p:cNvSpPr txBox="1"/>
          <p:nvPr/>
        </p:nvSpPr>
        <p:spPr>
          <a:xfrm>
            <a:off x="7102867" y="7681407"/>
            <a:ext cx="770139" cy="431708"/>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lvl1pPr algn="ctr" defTabSz="914377">
              <a:defRPr b="1" sz="2400">
                <a:latin typeface="Helvetica Neue"/>
                <a:ea typeface="Helvetica Neue"/>
                <a:cs typeface="Helvetica Neue"/>
                <a:sym typeface="Helvetica Neue"/>
              </a:defRPr>
            </a:lvl1pPr>
          </a:lstStyle>
          <a:p>
            <a:pPr/>
            <a:r>
              <a:t>i = 1 </a:t>
            </a:r>
          </a:p>
        </p:txBody>
      </p:sp>
      <p:sp>
        <p:nvSpPr>
          <p:cNvPr id="1634" name="i = 3"/>
          <p:cNvSpPr txBox="1"/>
          <p:nvPr/>
        </p:nvSpPr>
        <p:spPr>
          <a:xfrm>
            <a:off x="7102867" y="8149597"/>
            <a:ext cx="770139" cy="431708"/>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lvl1pPr algn="ctr" defTabSz="914377">
              <a:defRPr b="1" sz="2400">
                <a:latin typeface="Helvetica Neue"/>
                <a:ea typeface="Helvetica Neue"/>
                <a:cs typeface="Helvetica Neue"/>
                <a:sym typeface="Helvetica Neue"/>
              </a:defRPr>
            </a:lvl1pPr>
          </a:lstStyle>
          <a:p>
            <a:pPr/>
            <a:r>
              <a:t>i = 2 </a:t>
            </a:r>
          </a:p>
        </p:txBody>
      </p:sp>
      <p:sp>
        <p:nvSpPr>
          <p:cNvPr id="1635" name="i+1"/>
          <p:cNvSpPr txBox="1"/>
          <p:nvPr/>
        </p:nvSpPr>
        <p:spPr>
          <a:xfrm>
            <a:off x="5836008" y="7211277"/>
            <a:ext cx="515936" cy="431708"/>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lvl1pPr algn="ctr" defTabSz="914377">
              <a:defRPr b="1" sz="2400">
                <a:latin typeface="Helvetica Neue"/>
                <a:ea typeface="Helvetica Neue"/>
                <a:cs typeface="Helvetica Neue"/>
                <a:sym typeface="Helvetica Neue"/>
              </a:defRPr>
            </a:lvl1pPr>
          </a:lstStyle>
          <a:p>
            <a:pPr/>
            <a:r>
              <a:t>i+1</a:t>
            </a:r>
          </a:p>
        </p:txBody>
      </p:sp>
      <p:sp>
        <p:nvSpPr>
          <p:cNvPr id="1636" name=".…"/>
          <p:cNvSpPr txBox="1"/>
          <p:nvPr/>
        </p:nvSpPr>
        <p:spPr>
          <a:xfrm>
            <a:off x="6009133" y="7686761"/>
            <a:ext cx="169684" cy="800007"/>
          </a:xfrm>
          <a:prstGeom prst="rect">
            <a:avLst/>
          </a:prstGeom>
          <a:ln w="12700">
            <a:miter lim="400000"/>
          </a:ln>
          <a:extLst>
            <a:ext uri="{C572A759-6A51-4108-AA02-DFA0A04FC94B}">
              <ma14:wrappingTextBoxFlag xmlns:ma14="http://schemas.microsoft.com/office/mac/drawingml/2011/main" val="1"/>
            </a:ext>
          </a:extLst>
        </p:spPr>
        <p:txBody>
          <a:bodyPr wrap="none" lIns="36124" tIns="36124" rIns="36124" bIns="36124" anchor="ctr">
            <a:spAutoFit/>
          </a:bodyPr>
          <a:lstStyle/>
          <a:p>
            <a:pPr algn="ctr" defTabSz="1733931">
              <a:defRPr b="1" sz="2400">
                <a:solidFill>
                  <a:srgbClr val="1DB100"/>
                </a:solidFill>
                <a:latin typeface="Helvetica Neue"/>
                <a:ea typeface="Helvetica Neue"/>
                <a:cs typeface="Helvetica Neue"/>
                <a:sym typeface="Helvetica Neue"/>
              </a:defRPr>
            </a:pPr>
            <a:r>
              <a:t>.</a:t>
            </a:r>
          </a:p>
          <a:p>
            <a:pPr algn="ctr" defTabSz="1733931">
              <a:defRPr b="1" sz="2400">
                <a:solidFill>
                  <a:srgbClr val="1DB100"/>
                </a:solidFill>
                <a:latin typeface="Helvetica Neue"/>
                <a:ea typeface="Helvetica Neue"/>
                <a:cs typeface="Helvetica Neue"/>
                <a:sym typeface="Helvetica Neue"/>
              </a:defRPr>
            </a:pPr>
            <a:r>
              <a:t>.</a:t>
            </a:r>
          </a:p>
        </p:txBody>
      </p:sp>
      <p:sp>
        <p:nvSpPr>
          <p:cNvPr id="1637" name="Straight Connector 39"/>
          <p:cNvSpPr/>
          <p:nvPr/>
        </p:nvSpPr>
        <p:spPr>
          <a:xfrm flipV="1">
            <a:off x="8826499" y="6019798"/>
            <a:ext cx="2" cy="940338"/>
          </a:xfrm>
          <a:prstGeom prst="line">
            <a:avLst/>
          </a:prstGeom>
          <a:ln w="44450" cap="rnd">
            <a:solidFill>
              <a:srgbClr val="000000"/>
            </a:solidFill>
            <a:prstDash val="sysDash"/>
            <a:headEnd type="triangle"/>
          </a:ln>
        </p:spPr>
        <p:txBody>
          <a:bodyPr lIns="45718" tIns="45718" rIns="45718" bIns="45718"/>
          <a:lstStyle/>
          <a:p>
            <a:pPr/>
          </a:p>
        </p:txBody>
      </p:sp>
      <p:sp>
        <p:nvSpPr>
          <p:cNvPr id="1638"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84"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HTML</a:t>
            </a:r>
          </a:p>
        </p:txBody>
      </p:sp>
      <p:sp>
        <p:nvSpPr>
          <p:cNvPr id="185"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86" name="Google Shape;61;p14"/>
          <p:cNvSpPr txBox="1"/>
          <p:nvPr/>
        </p:nvSpPr>
        <p:spPr>
          <a:xfrm>
            <a:off x="5919349" y="1150251"/>
            <a:ext cx="5509503" cy="12496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lgn="ctr">
              <a:defRPr b="1" sz="3200">
                <a:latin typeface="+mn-lt"/>
                <a:ea typeface="+mn-ea"/>
                <a:cs typeface="+mn-cs"/>
                <a:sym typeface="Calibri"/>
              </a:defRPr>
            </a:pPr>
            <a:r>
              <a:t>1. 태그의 특징</a:t>
            </a:r>
          </a:p>
          <a:p>
            <a:pPr algn="ctr">
              <a:defRPr b="1" sz="500">
                <a:latin typeface="+mn-lt"/>
                <a:ea typeface="+mn-ea"/>
                <a:cs typeface="+mn-cs"/>
                <a:sym typeface="Calibri"/>
              </a:defRPr>
            </a:pPr>
          </a:p>
          <a:p>
            <a:pPr algn="ctr">
              <a:defRPr b="1" sz="3200">
                <a:latin typeface="+mn-lt"/>
                <a:ea typeface="+mn-ea"/>
                <a:cs typeface="+mn-cs"/>
                <a:sym typeface="Calibri"/>
              </a:defRPr>
            </a:pPr>
            <a:r>
              <a:t>Inline / Block</a:t>
            </a:r>
          </a:p>
        </p:txBody>
      </p:sp>
      <p:pic>
        <p:nvPicPr>
          <p:cNvPr id="187" name="Google Shape;144;p23" descr="Google Shape;144;p23"/>
          <p:cNvPicPr>
            <a:picLocks noChangeAspect="1"/>
          </p:cNvPicPr>
          <p:nvPr/>
        </p:nvPicPr>
        <p:blipFill>
          <a:blip r:embed="rId3">
            <a:extLst/>
          </a:blip>
          <a:stretch>
            <a:fillRect/>
          </a:stretch>
        </p:blipFill>
        <p:spPr>
          <a:xfrm>
            <a:off x="2397902" y="2684758"/>
            <a:ext cx="13134199" cy="5350277"/>
          </a:xfrm>
          <a:prstGeom prst="rect">
            <a:avLst/>
          </a:prstGeom>
          <a:ln w="12700">
            <a:miter lim="400000"/>
          </a:ln>
          <a:effectLst>
            <a:outerShdw sx="100000" sy="100000" kx="0" ky="0" algn="b" rotWithShape="0" blurRad="50800" dist="38100" dir="2700000">
              <a:srgbClr val="000000">
                <a:alpha val="40000"/>
              </a:srgbClr>
            </a:outerShdw>
          </a:effectLst>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40" name="Picture 15" descr="Picture 15"/>
          <p:cNvPicPr>
            <a:picLocks noChangeAspect="1"/>
          </p:cNvPicPr>
          <p:nvPr/>
        </p:nvPicPr>
        <p:blipFill>
          <a:blip r:embed="rId2">
            <a:extLst/>
          </a:blip>
          <a:stretch>
            <a:fillRect/>
          </a:stretch>
        </p:blipFill>
        <p:spPr>
          <a:xfrm>
            <a:off x="5590563" y="3053374"/>
            <a:ext cx="5979137" cy="4035917"/>
          </a:xfrm>
          <a:prstGeom prst="rect">
            <a:avLst/>
          </a:prstGeom>
          <a:ln w="12700">
            <a:miter lim="400000"/>
          </a:ln>
        </p:spPr>
      </p:pic>
      <p:pic>
        <p:nvPicPr>
          <p:cNvPr id="1641" name="Picture 31" descr="Picture 31"/>
          <p:cNvPicPr>
            <a:picLocks noChangeAspect="1"/>
          </p:cNvPicPr>
          <p:nvPr/>
        </p:nvPicPr>
        <p:blipFill>
          <a:blip r:embed="rId3">
            <a:extLst/>
          </a:blip>
          <a:stretch>
            <a:fillRect/>
          </a:stretch>
        </p:blipFill>
        <p:spPr>
          <a:xfrm>
            <a:off x="10092814" y="2845036"/>
            <a:ext cx="1181509" cy="1149139"/>
          </a:xfrm>
          <a:prstGeom prst="rect">
            <a:avLst/>
          </a:prstGeom>
          <a:ln w="12700">
            <a:miter lim="400000"/>
          </a:ln>
        </p:spPr>
      </p:pic>
      <p:sp>
        <p:nvSpPr>
          <p:cNvPr id="1642"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643" name="object 6"/>
          <p:cNvSpPr/>
          <p:nvPr/>
        </p:nvSpPr>
        <p:spPr>
          <a:xfrm>
            <a:off x="965200" y="622300"/>
            <a:ext cx="1066800" cy="393700"/>
          </a:xfrm>
          <a:prstGeom prst="rect">
            <a:avLst/>
          </a:prstGeom>
          <a:blipFill>
            <a:blip r:embed="rId4"/>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644" name="Google Shape;303;p39"/>
          <p:cNvSpPr txBox="1"/>
          <p:nvPr/>
        </p:nvSpPr>
        <p:spPr>
          <a:xfrm>
            <a:off x="3356307" y="4511294"/>
            <a:ext cx="10447647" cy="140872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6600">
                <a:latin typeface="Jalpullineunharu Medium"/>
                <a:ea typeface="Jalpullineunharu Medium"/>
                <a:cs typeface="Jalpullineunharu Medium"/>
                <a:sym typeface="Jalpullineunharu Medium"/>
              </a:defRPr>
            </a:lvl1pPr>
          </a:lstStyle>
          <a:p>
            <a:pPr/>
            <a:r>
              <a:t>반복문 실습</a:t>
            </a:r>
          </a:p>
        </p:txBody>
      </p:sp>
      <p:pic>
        <p:nvPicPr>
          <p:cNvPr id="1645" name="Picture 33" descr="Picture 33"/>
          <p:cNvPicPr>
            <a:picLocks noChangeAspect="1"/>
          </p:cNvPicPr>
          <p:nvPr/>
        </p:nvPicPr>
        <p:blipFill>
          <a:blip r:embed="rId5">
            <a:extLst/>
          </a:blip>
          <a:stretch>
            <a:fillRect/>
          </a:stretch>
        </p:blipFill>
        <p:spPr>
          <a:xfrm>
            <a:off x="10584976" y="6590926"/>
            <a:ext cx="2081453" cy="962673"/>
          </a:xfrm>
          <a:prstGeom prst="rect">
            <a:avLst/>
          </a:prstGeom>
          <a:ln w="12700">
            <a:miter lim="400000"/>
          </a:ln>
        </p:spPr>
      </p:pic>
      <p:pic>
        <p:nvPicPr>
          <p:cNvPr id="1646" name="Picture 12" descr="Picture 12"/>
          <p:cNvPicPr>
            <a:picLocks noChangeAspect="1"/>
          </p:cNvPicPr>
          <p:nvPr/>
        </p:nvPicPr>
        <p:blipFill>
          <a:blip r:embed="rId6">
            <a:extLst/>
          </a:blip>
          <a:stretch>
            <a:fillRect/>
          </a:stretch>
        </p:blipFill>
        <p:spPr>
          <a:xfrm flipH="1">
            <a:off x="4451551" y="3994172"/>
            <a:ext cx="7708901" cy="3358597"/>
          </a:xfrm>
          <a:prstGeom prst="rect">
            <a:avLst/>
          </a:prstGeom>
          <a:ln w="12700">
            <a:miter lim="400000"/>
          </a:ln>
        </p:spPr>
      </p:pic>
      <p:sp>
        <p:nvSpPr>
          <p:cNvPr id="1647"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648" name="Google Shape;92;p18"/>
          <p:cNvSpPr txBox="1"/>
          <p:nvPr/>
        </p:nvSpPr>
        <p:spPr>
          <a:xfrm>
            <a:off x="12666426" y="8738275"/>
            <a:ext cx="3950207" cy="642143"/>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r">
              <a:defRPr>
                <a:latin typeface="Jalpullineunharu Medium"/>
                <a:ea typeface="Jalpullineunharu Medium"/>
                <a:cs typeface="Jalpullineunharu Medium"/>
                <a:sym typeface="Jalpullineunharu Medium"/>
              </a:defRPr>
            </a:lvl1pPr>
          </a:lstStyle>
          <a:p>
            <a:pPr/>
            <a:r>
              <a:t>실습 환경 -  웹브라우저 콘솔</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0"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651"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652" name="Google Shape;761;p89"/>
          <p:cNvSpPr txBox="1"/>
          <p:nvPr/>
        </p:nvSpPr>
        <p:spPr>
          <a:xfrm>
            <a:off x="3450276" y="1352013"/>
            <a:ext cx="10447648" cy="89767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실습 예제</a:t>
            </a:r>
          </a:p>
        </p:txBody>
      </p:sp>
      <p:pic>
        <p:nvPicPr>
          <p:cNvPr id="1653" name="Google Shape;857;p99" descr="Google Shape;857;p99"/>
          <p:cNvPicPr>
            <a:picLocks noChangeAspect="1"/>
          </p:cNvPicPr>
          <p:nvPr/>
        </p:nvPicPr>
        <p:blipFill>
          <a:blip r:embed="rId3">
            <a:extLst/>
          </a:blip>
          <a:stretch>
            <a:fillRect/>
          </a:stretch>
        </p:blipFill>
        <p:spPr>
          <a:xfrm>
            <a:off x="456794" y="2164707"/>
            <a:ext cx="5206713" cy="6123191"/>
          </a:xfrm>
          <a:prstGeom prst="rect">
            <a:avLst/>
          </a:prstGeom>
          <a:ln w="12700">
            <a:miter lim="400000"/>
          </a:ln>
          <a:effectLst>
            <a:outerShdw sx="100000" sy="100000" kx="0" ky="0" algn="b" rotWithShape="0" blurRad="50800" dist="38100" dir="2700000">
              <a:srgbClr val="000000">
                <a:alpha val="40000"/>
              </a:srgbClr>
            </a:outerShdw>
          </a:effectLst>
        </p:spPr>
      </p:pic>
      <p:pic>
        <p:nvPicPr>
          <p:cNvPr id="1654" name="Google Shape;858;p99" descr="Google Shape;858;p99"/>
          <p:cNvPicPr>
            <a:picLocks noChangeAspect="1"/>
          </p:cNvPicPr>
          <p:nvPr/>
        </p:nvPicPr>
        <p:blipFill>
          <a:blip r:embed="rId4">
            <a:extLst/>
          </a:blip>
          <a:srcRect l="0" t="0" r="34256" b="26892"/>
          <a:stretch>
            <a:fillRect/>
          </a:stretch>
        </p:blipFill>
        <p:spPr>
          <a:xfrm>
            <a:off x="6089451" y="3116514"/>
            <a:ext cx="5169117" cy="4219681"/>
          </a:xfrm>
          <a:prstGeom prst="rect">
            <a:avLst/>
          </a:prstGeom>
          <a:ln w="127000">
            <a:solidFill>
              <a:srgbClr val="FF40FF"/>
            </a:solidFill>
            <a:miter lim="400000"/>
          </a:ln>
          <a:effectLst>
            <a:outerShdw sx="100000" sy="100000" kx="0" ky="0" algn="b" rotWithShape="0" blurRad="50800" dist="38100" dir="2700000">
              <a:srgbClr val="000000">
                <a:alpha val="40000"/>
              </a:srgbClr>
            </a:outerShdw>
          </a:effectLst>
        </p:spPr>
      </p:pic>
      <p:sp>
        <p:nvSpPr>
          <p:cNvPr id="1655"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pic>
        <p:nvPicPr>
          <p:cNvPr id="1656" name="이미지" descr="이미지"/>
          <p:cNvPicPr>
            <a:picLocks noChangeAspect="1"/>
          </p:cNvPicPr>
          <p:nvPr/>
        </p:nvPicPr>
        <p:blipFill>
          <a:blip r:embed="rId5">
            <a:extLst/>
          </a:blip>
          <a:srcRect l="0" t="0" r="31686" b="0"/>
          <a:stretch>
            <a:fillRect/>
          </a:stretch>
        </p:blipFill>
        <p:spPr>
          <a:xfrm>
            <a:off x="13214635" y="2171555"/>
            <a:ext cx="3357836" cy="6109669"/>
          </a:xfrm>
          <a:prstGeom prst="rect">
            <a:avLst/>
          </a:prstGeom>
          <a:ln w="127000">
            <a:solidFill>
              <a:srgbClr val="FF2600"/>
            </a:solidFill>
            <a:miter lim="400000"/>
          </a:ln>
        </p:spPr>
      </p:pic>
      <p:sp>
        <p:nvSpPr>
          <p:cNvPr id="1657" name="화살표"/>
          <p:cNvSpPr/>
          <p:nvPr/>
        </p:nvSpPr>
        <p:spPr>
          <a:xfrm>
            <a:off x="11697392" y="4318382"/>
            <a:ext cx="1270002" cy="1270002"/>
          </a:xfrm>
          <a:prstGeom prst="rightArrow">
            <a:avLst>
              <a:gd name="adj1" fmla="val 32000"/>
              <a:gd name="adj2" fmla="val 64000"/>
            </a:avLst>
          </a:prstGeom>
          <a:solidFill>
            <a:schemeClr val="accent2"/>
          </a:solidFill>
          <a:ln w="25400">
            <a:solidFill>
              <a:srgbClr val="8C3A38"/>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latin typeface="+mn-lt"/>
                <a:ea typeface="+mn-ea"/>
                <a:cs typeface="+mn-cs"/>
                <a:sym typeface="Calibri"/>
              </a:defRPr>
            </a:pP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59" name="Picture 12" descr="Picture 12"/>
          <p:cNvPicPr>
            <a:picLocks noChangeAspect="1"/>
          </p:cNvPicPr>
          <p:nvPr/>
        </p:nvPicPr>
        <p:blipFill>
          <a:blip r:embed="rId2">
            <a:extLst/>
          </a:blip>
          <a:stretch>
            <a:fillRect/>
          </a:stretch>
        </p:blipFill>
        <p:spPr>
          <a:xfrm>
            <a:off x="5576496" y="2471303"/>
            <a:ext cx="6263164" cy="4809493"/>
          </a:xfrm>
          <a:prstGeom prst="rect">
            <a:avLst/>
          </a:prstGeom>
          <a:ln w="12700">
            <a:miter lim="400000"/>
          </a:ln>
        </p:spPr>
      </p:pic>
      <p:pic>
        <p:nvPicPr>
          <p:cNvPr id="1660" name="Picture 31" descr="Picture 31"/>
          <p:cNvPicPr>
            <a:picLocks noChangeAspect="1"/>
          </p:cNvPicPr>
          <p:nvPr/>
        </p:nvPicPr>
        <p:blipFill>
          <a:blip r:embed="rId3">
            <a:extLst/>
          </a:blip>
          <a:stretch>
            <a:fillRect/>
          </a:stretch>
        </p:blipFill>
        <p:spPr>
          <a:xfrm>
            <a:off x="10092814" y="2845036"/>
            <a:ext cx="1181509" cy="1149139"/>
          </a:xfrm>
          <a:prstGeom prst="rect">
            <a:avLst/>
          </a:prstGeom>
          <a:ln w="12700">
            <a:miter lim="400000"/>
          </a:ln>
        </p:spPr>
      </p:pic>
      <p:sp>
        <p:nvSpPr>
          <p:cNvPr id="1661"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662" name="object 6"/>
          <p:cNvSpPr/>
          <p:nvPr/>
        </p:nvSpPr>
        <p:spPr>
          <a:xfrm>
            <a:off x="965200" y="622300"/>
            <a:ext cx="1066800" cy="393700"/>
          </a:xfrm>
          <a:prstGeom prst="rect">
            <a:avLst/>
          </a:prstGeom>
          <a:blipFill>
            <a:blip r:embed="rId4"/>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663" name="Google Shape;303;p39"/>
          <p:cNvSpPr txBox="1"/>
          <p:nvPr/>
        </p:nvSpPr>
        <p:spPr>
          <a:xfrm>
            <a:off x="3356307" y="3994172"/>
            <a:ext cx="10447647" cy="21755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6600">
                <a:latin typeface="Jalpullineunharu Medium"/>
                <a:ea typeface="Jalpullineunharu Medium"/>
                <a:cs typeface="Jalpullineunharu Medium"/>
                <a:sym typeface="Jalpullineunharu Medium"/>
              </a:defRPr>
            </a:pPr>
            <a:r>
              <a:t>반복문</a:t>
            </a:r>
          </a:p>
          <a:p>
            <a:pPr algn="ctr">
              <a:defRPr sz="5400">
                <a:latin typeface="Jalpullineunharu Medium"/>
                <a:ea typeface="Jalpullineunharu Medium"/>
                <a:cs typeface="Jalpullineunharu Medium"/>
                <a:sym typeface="Jalpullineunharu Medium"/>
              </a:defRPr>
            </a:pPr>
            <a:r>
              <a:t>Algorithm Test</a:t>
            </a:r>
          </a:p>
        </p:txBody>
      </p:sp>
      <p:pic>
        <p:nvPicPr>
          <p:cNvPr id="1664" name="Picture 33" descr="Picture 33"/>
          <p:cNvPicPr>
            <a:picLocks noChangeAspect="1"/>
          </p:cNvPicPr>
          <p:nvPr/>
        </p:nvPicPr>
        <p:blipFill>
          <a:blip r:embed="rId5">
            <a:extLst/>
          </a:blip>
          <a:stretch>
            <a:fillRect/>
          </a:stretch>
        </p:blipFill>
        <p:spPr>
          <a:xfrm>
            <a:off x="10584976" y="6590926"/>
            <a:ext cx="2081453" cy="962673"/>
          </a:xfrm>
          <a:prstGeom prst="rect">
            <a:avLst/>
          </a:prstGeom>
          <a:ln w="12700">
            <a:miter lim="400000"/>
          </a:ln>
        </p:spPr>
      </p:pic>
      <p:pic>
        <p:nvPicPr>
          <p:cNvPr id="1665" name="Picture 11" descr="Picture 11"/>
          <p:cNvPicPr>
            <a:picLocks noChangeAspect="1"/>
          </p:cNvPicPr>
          <p:nvPr/>
        </p:nvPicPr>
        <p:blipFill>
          <a:blip r:embed="rId6">
            <a:extLst/>
          </a:blip>
          <a:stretch>
            <a:fillRect/>
          </a:stretch>
        </p:blipFill>
        <p:spPr>
          <a:xfrm flipH="1">
            <a:off x="4451551" y="3994172"/>
            <a:ext cx="7708901" cy="3358597"/>
          </a:xfrm>
          <a:prstGeom prst="rect">
            <a:avLst/>
          </a:prstGeom>
          <a:ln w="12700">
            <a:miter lim="400000"/>
          </a:ln>
        </p:spPr>
      </p:pic>
      <p:sp>
        <p:nvSpPr>
          <p:cNvPr id="1666"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8"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669"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pic>
        <p:nvPicPr>
          <p:cNvPr id="1670" name="Picture 11" descr="Picture 11"/>
          <p:cNvPicPr>
            <a:picLocks noChangeAspect="1"/>
          </p:cNvPicPr>
          <p:nvPr/>
        </p:nvPicPr>
        <p:blipFill>
          <a:blip r:embed="rId3">
            <a:extLst/>
          </a:blip>
          <a:stretch>
            <a:fillRect/>
          </a:stretch>
        </p:blipFill>
        <p:spPr>
          <a:xfrm>
            <a:off x="5972078" y="10668000"/>
            <a:ext cx="2081453" cy="962671"/>
          </a:xfrm>
          <a:prstGeom prst="rect">
            <a:avLst/>
          </a:prstGeom>
          <a:ln w="12700">
            <a:miter lim="400000"/>
          </a:ln>
        </p:spPr>
      </p:pic>
      <p:pic>
        <p:nvPicPr>
          <p:cNvPr id="1671" name="Picture 3" descr="Picture 3"/>
          <p:cNvPicPr>
            <a:picLocks noChangeAspect="1"/>
          </p:cNvPicPr>
          <p:nvPr/>
        </p:nvPicPr>
        <p:blipFill>
          <a:blip r:embed="rId4">
            <a:extLst/>
          </a:blip>
          <a:stretch>
            <a:fillRect/>
          </a:stretch>
        </p:blipFill>
        <p:spPr>
          <a:xfrm>
            <a:off x="5499100" y="2514600"/>
            <a:ext cx="6350000" cy="5321300"/>
          </a:xfrm>
          <a:prstGeom prst="rect">
            <a:avLst/>
          </a:prstGeom>
          <a:ln w="12700">
            <a:miter lim="400000"/>
          </a:ln>
          <a:effectLst>
            <a:outerShdw sx="100000" sy="100000" kx="0" ky="0" algn="b" rotWithShape="0" blurRad="50800" dist="38100" dir="2700000">
              <a:srgbClr val="000000">
                <a:alpha val="40000"/>
              </a:srgbClr>
            </a:outerShdw>
          </a:effectLst>
        </p:spPr>
      </p:pic>
      <p:sp>
        <p:nvSpPr>
          <p:cNvPr id="1672" name="Rectangle 2"/>
          <p:cNvSpPr txBox="1"/>
          <p:nvPr/>
        </p:nvSpPr>
        <p:spPr>
          <a:xfrm>
            <a:off x="6505109" y="4090338"/>
            <a:ext cx="4046331" cy="1126251"/>
          </a:xfrm>
          <a:prstGeom prst="rect">
            <a:avLst/>
          </a:prstGeom>
          <a:ln w="12700">
            <a:miter lim="400000"/>
          </a:ln>
          <a:effectLst>
            <a:outerShdw sx="100000" sy="100000" kx="0" ky="0" algn="b" rotWithShape="0" blurRad="50800" dist="38100" dir="2700000">
              <a:srgbClr val="000000">
                <a:alpha val="40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sz="6400">
                <a:solidFill>
                  <a:srgbClr val="FFFFFF"/>
                </a:solidFill>
                <a:latin typeface="Jalpullineunharu Medium"/>
                <a:ea typeface="Jalpullineunharu Medium"/>
                <a:cs typeface="Jalpullineunharu Medium"/>
                <a:sym typeface="Jalpullineunharu Medium"/>
              </a:defRPr>
            </a:lvl1pPr>
          </a:lstStyle>
          <a:p>
            <a:pPr/>
            <a:r>
              <a:t>#8 수학객체</a:t>
            </a:r>
          </a:p>
        </p:txBody>
      </p:sp>
      <p:sp>
        <p:nvSpPr>
          <p:cNvPr id="1673"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5"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676"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677" name="Google Shape;761;p89"/>
          <p:cNvSpPr txBox="1"/>
          <p:nvPr/>
        </p:nvSpPr>
        <p:spPr>
          <a:xfrm>
            <a:off x="3450276" y="1352013"/>
            <a:ext cx="10447648" cy="1153200"/>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5000">
                <a:latin typeface="Jalpullineunharu Medium"/>
                <a:ea typeface="Jalpullineunharu Medium"/>
                <a:cs typeface="Jalpullineunharu Medium"/>
                <a:sym typeface="Jalpullineunharu Medium"/>
              </a:defRPr>
            </a:lvl1pPr>
          </a:lstStyle>
          <a:p>
            <a:pPr/>
            <a:r>
              <a:t>수학객체란?</a:t>
            </a:r>
          </a:p>
        </p:txBody>
      </p:sp>
      <p:sp>
        <p:nvSpPr>
          <p:cNvPr id="1678" name="Google Shape;762;p89"/>
          <p:cNvSpPr txBox="1"/>
          <p:nvPr/>
        </p:nvSpPr>
        <p:spPr>
          <a:xfrm>
            <a:off x="2471089" y="4441752"/>
            <a:ext cx="12406022" cy="260483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7000">
                <a:latin typeface="Jalpullineunharu Medium"/>
                <a:ea typeface="Jalpullineunharu Medium"/>
                <a:cs typeface="Jalpullineunharu Medium"/>
                <a:sym typeface="Jalpullineunharu Medium"/>
              </a:defRPr>
            </a:pPr>
            <a:r>
              <a:t>자바스크립트의 </a:t>
            </a:r>
            <a:r>
              <a:rPr b="1">
                <a:solidFill>
                  <a:srgbClr val="FF2600"/>
                </a:solidFill>
              </a:rPr>
              <a:t>수학 기능</a:t>
            </a:r>
            <a:r>
              <a:t>을 </a:t>
            </a:r>
          </a:p>
          <a:p>
            <a:pPr algn="ctr">
              <a:defRPr sz="7000">
                <a:latin typeface="Jalpullineunharu Medium"/>
                <a:ea typeface="Jalpullineunharu Medium"/>
                <a:cs typeface="Jalpullineunharu Medium"/>
                <a:sym typeface="Jalpullineunharu Medium"/>
              </a:defRPr>
            </a:pPr>
            <a:r>
              <a:t>사용하는 명령어</a:t>
            </a:r>
          </a:p>
        </p:txBody>
      </p:sp>
      <p:sp>
        <p:nvSpPr>
          <p:cNvPr id="1679"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1"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682"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683" name="Google Shape;442;p54"/>
          <p:cNvSpPr txBox="1"/>
          <p:nvPr/>
        </p:nvSpPr>
        <p:spPr>
          <a:xfrm>
            <a:off x="3590575" y="1145703"/>
            <a:ext cx="10447647"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수학객체의 다양한 기능</a:t>
            </a:r>
          </a:p>
        </p:txBody>
      </p:sp>
      <p:sp>
        <p:nvSpPr>
          <p:cNvPr id="1684" name="Google Shape;524;p62"/>
          <p:cNvSpPr txBox="1"/>
          <p:nvPr/>
        </p:nvSpPr>
        <p:spPr>
          <a:xfrm>
            <a:off x="2600151" y="3330759"/>
            <a:ext cx="3970278" cy="736380"/>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2400">
                <a:latin typeface="Jalpullineunharu Medium"/>
                <a:ea typeface="Jalpullineunharu Medium"/>
                <a:cs typeface="Jalpullineunharu Medium"/>
                <a:sym typeface="Jalpullineunharu Medium"/>
              </a:defRPr>
            </a:lvl1pPr>
          </a:lstStyle>
          <a:p>
            <a:pPr/>
            <a:r>
              <a:t>최대값 구하기</a:t>
            </a:r>
          </a:p>
        </p:txBody>
      </p:sp>
      <p:sp>
        <p:nvSpPr>
          <p:cNvPr id="1685" name="Google Shape;530;p62"/>
          <p:cNvSpPr txBox="1"/>
          <p:nvPr/>
        </p:nvSpPr>
        <p:spPr>
          <a:xfrm>
            <a:off x="2600151" y="4172916"/>
            <a:ext cx="3970278" cy="715038"/>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2400">
                <a:latin typeface="Jalpullineunharu Medium"/>
                <a:ea typeface="Jalpullineunharu Medium"/>
                <a:cs typeface="Jalpullineunharu Medium"/>
                <a:sym typeface="Jalpullineunharu Medium"/>
              </a:defRPr>
            </a:pPr>
            <a:r>
              <a:t>Math</a:t>
            </a:r>
            <a:r>
              <a:rPr>
                <a:solidFill>
                  <a:srgbClr val="0433FF"/>
                </a:solidFill>
              </a:rPr>
              <a:t>.max(</a:t>
            </a:r>
            <a:r>
              <a:rPr>
                <a:solidFill>
                  <a:srgbClr val="AA7942"/>
                </a:solidFill>
              </a:rPr>
              <a:t>2, 1, 6</a:t>
            </a:r>
            <a:r>
              <a:rPr>
                <a:solidFill>
                  <a:srgbClr val="0433FF"/>
                </a:solidFill>
              </a:rPr>
              <a:t>)</a:t>
            </a:r>
          </a:p>
        </p:txBody>
      </p:sp>
      <p:sp>
        <p:nvSpPr>
          <p:cNvPr id="1686" name="Rectangle 51"/>
          <p:cNvSpPr/>
          <p:nvPr/>
        </p:nvSpPr>
        <p:spPr>
          <a:xfrm>
            <a:off x="2800498" y="3135722"/>
            <a:ext cx="3569588" cy="2074703"/>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687" name="Google Shape;525;p62"/>
          <p:cNvSpPr txBox="1"/>
          <p:nvPr/>
        </p:nvSpPr>
        <p:spPr>
          <a:xfrm>
            <a:off x="7004491" y="3330759"/>
            <a:ext cx="3970276" cy="736380"/>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2400">
                <a:latin typeface="Jalpullineunharu Medium"/>
                <a:ea typeface="Jalpullineunharu Medium"/>
                <a:cs typeface="Jalpullineunharu Medium"/>
                <a:sym typeface="Jalpullineunharu Medium"/>
              </a:defRPr>
            </a:lvl1pPr>
          </a:lstStyle>
          <a:p>
            <a:pPr/>
            <a:r>
              <a:t>최소값 구하기</a:t>
            </a:r>
          </a:p>
        </p:txBody>
      </p:sp>
      <p:sp>
        <p:nvSpPr>
          <p:cNvPr id="1688" name="Google Shape;531;p62"/>
          <p:cNvSpPr txBox="1"/>
          <p:nvPr/>
        </p:nvSpPr>
        <p:spPr>
          <a:xfrm>
            <a:off x="7004491" y="4172916"/>
            <a:ext cx="3970276" cy="715038"/>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2400">
                <a:latin typeface="Jalpullineunharu Medium"/>
                <a:ea typeface="Jalpullineunharu Medium"/>
                <a:cs typeface="Jalpullineunharu Medium"/>
                <a:sym typeface="Jalpullineunharu Medium"/>
              </a:defRPr>
            </a:pPr>
            <a:r>
              <a:t>Math</a:t>
            </a:r>
            <a:r>
              <a:rPr>
                <a:solidFill>
                  <a:srgbClr val="0433FF"/>
                </a:solidFill>
              </a:rPr>
              <a:t>.min(</a:t>
            </a:r>
            <a:r>
              <a:rPr>
                <a:solidFill>
                  <a:srgbClr val="AA7942"/>
                </a:solidFill>
              </a:rPr>
              <a:t>2, 1, 6</a:t>
            </a:r>
            <a:r>
              <a:rPr>
                <a:solidFill>
                  <a:srgbClr val="0433FF"/>
                </a:solidFill>
              </a:rPr>
              <a:t>)</a:t>
            </a:r>
          </a:p>
        </p:txBody>
      </p:sp>
      <p:sp>
        <p:nvSpPr>
          <p:cNvPr id="1689" name="Rectangle 52"/>
          <p:cNvSpPr/>
          <p:nvPr/>
        </p:nvSpPr>
        <p:spPr>
          <a:xfrm>
            <a:off x="7204836" y="3135722"/>
            <a:ext cx="3569589" cy="2074703"/>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690" name="Google Shape;526;p62"/>
          <p:cNvSpPr txBox="1"/>
          <p:nvPr/>
        </p:nvSpPr>
        <p:spPr>
          <a:xfrm>
            <a:off x="11264900" y="3330759"/>
            <a:ext cx="3970276" cy="736380"/>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2400">
                <a:latin typeface="Jalpullineunharu Medium"/>
                <a:ea typeface="Jalpullineunharu Medium"/>
                <a:cs typeface="Jalpullineunharu Medium"/>
                <a:sym typeface="Jalpullineunharu Medium"/>
              </a:defRPr>
            </a:lvl1pPr>
          </a:lstStyle>
          <a:p>
            <a:pPr/>
            <a:r>
              <a:t>0~1 랜덤 수 만들기</a:t>
            </a:r>
          </a:p>
        </p:txBody>
      </p:sp>
      <p:sp>
        <p:nvSpPr>
          <p:cNvPr id="1691" name="Google Shape;532;p62"/>
          <p:cNvSpPr txBox="1"/>
          <p:nvPr/>
        </p:nvSpPr>
        <p:spPr>
          <a:xfrm>
            <a:off x="11264900" y="4172916"/>
            <a:ext cx="3970276" cy="715038"/>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2400">
                <a:latin typeface="Jalpullineunharu Medium"/>
                <a:ea typeface="Jalpullineunharu Medium"/>
                <a:cs typeface="Jalpullineunharu Medium"/>
                <a:sym typeface="Jalpullineunharu Medium"/>
              </a:defRPr>
            </a:pPr>
            <a:r>
              <a:t>Math</a:t>
            </a:r>
            <a:r>
              <a:rPr>
                <a:solidFill>
                  <a:srgbClr val="0433FF"/>
                </a:solidFill>
              </a:rPr>
              <a:t>.random()</a:t>
            </a:r>
          </a:p>
        </p:txBody>
      </p:sp>
      <p:sp>
        <p:nvSpPr>
          <p:cNvPr id="1692" name="Rectangle 53"/>
          <p:cNvSpPr/>
          <p:nvPr/>
        </p:nvSpPr>
        <p:spPr>
          <a:xfrm>
            <a:off x="11465245" y="3135722"/>
            <a:ext cx="3569589" cy="2074703"/>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693" name="Google Shape;527;p62"/>
          <p:cNvSpPr txBox="1"/>
          <p:nvPr/>
        </p:nvSpPr>
        <p:spPr>
          <a:xfrm>
            <a:off x="2601308" y="6029945"/>
            <a:ext cx="3970276" cy="7150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2400">
                <a:latin typeface="Jalpullineunharu Medium"/>
                <a:ea typeface="Jalpullineunharu Medium"/>
                <a:cs typeface="Jalpullineunharu Medium"/>
                <a:sym typeface="Jalpullineunharu Medium"/>
              </a:defRPr>
            </a:lvl1pPr>
          </a:lstStyle>
          <a:p>
            <a:pPr/>
            <a:r>
              <a:t>반올림하기</a:t>
            </a:r>
          </a:p>
        </p:txBody>
      </p:sp>
      <p:sp>
        <p:nvSpPr>
          <p:cNvPr id="1694" name="Google Shape;533;p62"/>
          <p:cNvSpPr txBox="1"/>
          <p:nvPr/>
        </p:nvSpPr>
        <p:spPr>
          <a:xfrm>
            <a:off x="2601308" y="6851430"/>
            <a:ext cx="3970276" cy="7150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2400">
                <a:latin typeface="Jalpullineunharu Medium"/>
                <a:ea typeface="Jalpullineunharu Medium"/>
                <a:cs typeface="Jalpullineunharu Medium"/>
                <a:sym typeface="Jalpullineunharu Medium"/>
              </a:defRPr>
            </a:pPr>
            <a:r>
              <a:t>Math.</a:t>
            </a:r>
            <a:r>
              <a:rPr>
                <a:solidFill>
                  <a:srgbClr val="0000FF"/>
                </a:solidFill>
              </a:rPr>
              <a:t>round(</a:t>
            </a:r>
            <a:r>
              <a:rPr>
                <a:solidFill>
                  <a:srgbClr val="AA7942"/>
                </a:solidFill>
              </a:rPr>
              <a:t>2.12</a:t>
            </a:r>
            <a:r>
              <a:rPr>
                <a:solidFill>
                  <a:srgbClr val="0000FF"/>
                </a:solidFill>
              </a:rPr>
              <a:t>)</a:t>
            </a:r>
          </a:p>
        </p:txBody>
      </p:sp>
      <p:sp>
        <p:nvSpPr>
          <p:cNvPr id="1695" name="Rectangle 54"/>
          <p:cNvSpPr/>
          <p:nvPr/>
        </p:nvSpPr>
        <p:spPr>
          <a:xfrm>
            <a:off x="2801653" y="5814236"/>
            <a:ext cx="3569588" cy="2074704"/>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696" name="Google Shape;528;p62"/>
          <p:cNvSpPr txBox="1"/>
          <p:nvPr/>
        </p:nvSpPr>
        <p:spPr>
          <a:xfrm>
            <a:off x="6969662" y="6029945"/>
            <a:ext cx="3970278" cy="7150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2400">
                <a:latin typeface="Jalpullineunharu Medium"/>
                <a:ea typeface="Jalpullineunharu Medium"/>
                <a:cs typeface="Jalpullineunharu Medium"/>
                <a:sym typeface="Jalpullineunharu Medium"/>
              </a:defRPr>
            </a:lvl1pPr>
          </a:lstStyle>
          <a:p>
            <a:pPr/>
            <a:r>
              <a:t>올림하기</a:t>
            </a:r>
          </a:p>
        </p:txBody>
      </p:sp>
      <p:sp>
        <p:nvSpPr>
          <p:cNvPr id="1697" name="Google Shape;534;p62"/>
          <p:cNvSpPr txBox="1"/>
          <p:nvPr/>
        </p:nvSpPr>
        <p:spPr>
          <a:xfrm>
            <a:off x="6969662" y="6851430"/>
            <a:ext cx="3970278" cy="7150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2400">
                <a:latin typeface="Jalpullineunharu Medium"/>
                <a:ea typeface="Jalpullineunharu Medium"/>
                <a:cs typeface="Jalpullineunharu Medium"/>
                <a:sym typeface="Jalpullineunharu Medium"/>
              </a:defRPr>
            </a:pPr>
            <a:r>
              <a:t>Math.</a:t>
            </a:r>
            <a:r>
              <a:rPr>
                <a:solidFill>
                  <a:srgbClr val="0000FF"/>
                </a:solidFill>
              </a:rPr>
              <a:t>ceil(</a:t>
            </a:r>
            <a:r>
              <a:rPr>
                <a:solidFill>
                  <a:srgbClr val="AA7942"/>
                </a:solidFill>
              </a:rPr>
              <a:t>2.12</a:t>
            </a:r>
            <a:r>
              <a:rPr>
                <a:solidFill>
                  <a:srgbClr val="0000FF"/>
                </a:solidFill>
              </a:rPr>
              <a:t>)</a:t>
            </a:r>
          </a:p>
        </p:txBody>
      </p:sp>
      <p:sp>
        <p:nvSpPr>
          <p:cNvPr id="1698" name="Rectangle 55"/>
          <p:cNvSpPr/>
          <p:nvPr/>
        </p:nvSpPr>
        <p:spPr>
          <a:xfrm>
            <a:off x="7170008" y="5814236"/>
            <a:ext cx="3569590" cy="2074704"/>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699" name="Google Shape;529;p62"/>
          <p:cNvSpPr txBox="1"/>
          <p:nvPr/>
        </p:nvSpPr>
        <p:spPr>
          <a:xfrm>
            <a:off x="11266054" y="6029945"/>
            <a:ext cx="3970278" cy="7150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2400">
                <a:latin typeface="Jalpullineunharu Medium"/>
                <a:ea typeface="Jalpullineunharu Medium"/>
                <a:cs typeface="Jalpullineunharu Medium"/>
                <a:sym typeface="Jalpullineunharu Medium"/>
              </a:defRPr>
            </a:lvl1pPr>
          </a:lstStyle>
          <a:p>
            <a:pPr/>
            <a:r>
              <a:t>버림하기</a:t>
            </a:r>
          </a:p>
        </p:txBody>
      </p:sp>
      <p:sp>
        <p:nvSpPr>
          <p:cNvPr id="1700" name="Google Shape;535;p62"/>
          <p:cNvSpPr txBox="1"/>
          <p:nvPr/>
        </p:nvSpPr>
        <p:spPr>
          <a:xfrm>
            <a:off x="11266054" y="6851430"/>
            <a:ext cx="3970278" cy="7150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2400">
                <a:latin typeface="Jalpullineunharu Medium"/>
                <a:ea typeface="Jalpullineunharu Medium"/>
                <a:cs typeface="Jalpullineunharu Medium"/>
                <a:sym typeface="Jalpullineunharu Medium"/>
              </a:defRPr>
            </a:pPr>
            <a:r>
              <a:t>Math.</a:t>
            </a:r>
            <a:r>
              <a:rPr>
                <a:solidFill>
                  <a:srgbClr val="0000FF"/>
                </a:solidFill>
              </a:rPr>
              <a:t>floor(</a:t>
            </a:r>
            <a:r>
              <a:rPr>
                <a:solidFill>
                  <a:srgbClr val="AA7942"/>
                </a:solidFill>
              </a:rPr>
              <a:t>2.12</a:t>
            </a:r>
            <a:r>
              <a:rPr>
                <a:solidFill>
                  <a:srgbClr val="0000FF"/>
                </a:solidFill>
              </a:rPr>
              <a:t>)</a:t>
            </a:r>
          </a:p>
        </p:txBody>
      </p:sp>
      <p:sp>
        <p:nvSpPr>
          <p:cNvPr id="1701" name="Rectangle 56"/>
          <p:cNvSpPr/>
          <p:nvPr/>
        </p:nvSpPr>
        <p:spPr>
          <a:xfrm>
            <a:off x="11466400" y="5814236"/>
            <a:ext cx="3569589" cy="2074704"/>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702"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4"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705"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706" name="Google Shape;761;p89"/>
          <p:cNvSpPr txBox="1"/>
          <p:nvPr/>
        </p:nvSpPr>
        <p:spPr>
          <a:xfrm>
            <a:off x="3450276" y="1352013"/>
            <a:ext cx="10447648" cy="89767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수학객체 실무 실습</a:t>
            </a:r>
          </a:p>
        </p:txBody>
      </p:sp>
      <p:sp>
        <p:nvSpPr>
          <p:cNvPr id="1707" name="Rectangle 1"/>
          <p:cNvSpPr/>
          <p:nvPr/>
        </p:nvSpPr>
        <p:spPr>
          <a:xfrm>
            <a:off x="7883659" y="2192216"/>
            <a:ext cx="1433312" cy="548139"/>
          </a:xfrm>
          <a:prstGeom prst="rect">
            <a:avLst/>
          </a:prstGeom>
          <a:solidFill>
            <a:srgbClr val="EDEDED"/>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800">
                <a:latin typeface="Jalpullineunharu Medium"/>
                <a:ea typeface="Jalpullineunharu Medium"/>
                <a:cs typeface="Jalpullineunharu Medium"/>
                <a:sym typeface="Jalpullineunharu Medium"/>
              </a:defRPr>
            </a:lvl1pPr>
          </a:lstStyle>
          <a:p>
            <a:pPr/>
            <a:r>
              <a:t>랜덤 숫자</a:t>
            </a:r>
          </a:p>
        </p:txBody>
      </p:sp>
      <p:pic>
        <p:nvPicPr>
          <p:cNvPr id="1708" name="Google Shape;931;p107" descr="Google Shape;931;p107"/>
          <p:cNvPicPr>
            <a:picLocks noChangeAspect="1"/>
          </p:cNvPicPr>
          <p:nvPr/>
        </p:nvPicPr>
        <p:blipFill>
          <a:blip r:embed="rId3">
            <a:extLst/>
          </a:blip>
          <a:stretch>
            <a:fillRect/>
          </a:stretch>
        </p:blipFill>
        <p:spPr>
          <a:xfrm>
            <a:off x="4474140" y="3429203"/>
            <a:ext cx="8399920" cy="5496417"/>
          </a:xfrm>
          <a:prstGeom prst="rect">
            <a:avLst/>
          </a:prstGeom>
          <a:ln w="12700">
            <a:miter lim="400000"/>
          </a:ln>
          <a:effectLst>
            <a:outerShdw sx="100000" sy="100000" kx="0" ky="0" algn="b" rotWithShape="0" blurRad="50800" dist="38100" dir="2700000">
              <a:srgbClr val="000000">
                <a:alpha val="40000"/>
              </a:srgbClr>
            </a:outerShdw>
          </a:effectLst>
        </p:spPr>
      </p:pic>
      <p:sp>
        <p:nvSpPr>
          <p:cNvPr id="1709"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1" name="Picture 12" descr="Picture 12"/>
          <p:cNvPicPr>
            <a:picLocks noChangeAspect="1"/>
          </p:cNvPicPr>
          <p:nvPr/>
        </p:nvPicPr>
        <p:blipFill>
          <a:blip r:embed="rId2">
            <a:extLst/>
          </a:blip>
          <a:stretch>
            <a:fillRect/>
          </a:stretch>
        </p:blipFill>
        <p:spPr>
          <a:xfrm>
            <a:off x="5576496" y="2471303"/>
            <a:ext cx="6263164" cy="4809493"/>
          </a:xfrm>
          <a:prstGeom prst="rect">
            <a:avLst/>
          </a:prstGeom>
          <a:ln w="12700">
            <a:miter lim="400000"/>
          </a:ln>
        </p:spPr>
      </p:pic>
      <p:pic>
        <p:nvPicPr>
          <p:cNvPr id="1712" name="Picture 31" descr="Picture 31"/>
          <p:cNvPicPr>
            <a:picLocks noChangeAspect="1"/>
          </p:cNvPicPr>
          <p:nvPr/>
        </p:nvPicPr>
        <p:blipFill>
          <a:blip r:embed="rId3">
            <a:extLst/>
          </a:blip>
          <a:stretch>
            <a:fillRect/>
          </a:stretch>
        </p:blipFill>
        <p:spPr>
          <a:xfrm>
            <a:off x="10092814" y="2845036"/>
            <a:ext cx="1181509" cy="1149139"/>
          </a:xfrm>
          <a:prstGeom prst="rect">
            <a:avLst/>
          </a:prstGeom>
          <a:ln w="12700">
            <a:miter lim="400000"/>
          </a:ln>
        </p:spPr>
      </p:pic>
      <p:sp>
        <p:nvSpPr>
          <p:cNvPr id="1713"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714" name="object 6"/>
          <p:cNvSpPr/>
          <p:nvPr/>
        </p:nvSpPr>
        <p:spPr>
          <a:xfrm>
            <a:off x="965200" y="622300"/>
            <a:ext cx="1066800" cy="393700"/>
          </a:xfrm>
          <a:prstGeom prst="rect">
            <a:avLst/>
          </a:prstGeom>
          <a:blipFill>
            <a:blip r:embed="rId4"/>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715" name="Google Shape;303;p39"/>
          <p:cNvSpPr txBox="1"/>
          <p:nvPr/>
        </p:nvSpPr>
        <p:spPr>
          <a:xfrm>
            <a:off x="3356307" y="3994172"/>
            <a:ext cx="10447647" cy="21755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6600">
                <a:latin typeface="Jalpullineunharu Medium"/>
                <a:ea typeface="Jalpullineunharu Medium"/>
                <a:cs typeface="Jalpullineunharu Medium"/>
                <a:sym typeface="Jalpullineunharu Medium"/>
              </a:defRPr>
            </a:pPr>
            <a:r>
              <a:t>수학객체</a:t>
            </a:r>
          </a:p>
          <a:p>
            <a:pPr algn="ctr">
              <a:defRPr sz="5400">
                <a:latin typeface="Jalpullineunharu Medium"/>
                <a:ea typeface="Jalpullineunharu Medium"/>
                <a:cs typeface="Jalpullineunharu Medium"/>
                <a:sym typeface="Jalpullineunharu Medium"/>
              </a:defRPr>
            </a:pPr>
            <a:r>
              <a:t>Algorithm Test</a:t>
            </a:r>
          </a:p>
        </p:txBody>
      </p:sp>
      <p:pic>
        <p:nvPicPr>
          <p:cNvPr id="1716" name="Picture 33" descr="Picture 33"/>
          <p:cNvPicPr>
            <a:picLocks noChangeAspect="1"/>
          </p:cNvPicPr>
          <p:nvPr/>
        </p:nvPicPr>
        <p:blipFill>
          <a:blip r:embed="rId5">
            <a:extLst/>
          </a:blip>
          <a:stretch>
            <a:fillRect/>
          </a:stretch>
        </p:blipFill>
        <p:spPr>
          <a:xfrm>
            <a:off x="10584976" y="6590926"/>
            <a:ext cx="2081453" cy="962673"/>
          </a:xfrm>
          <a:prstGeom prst="rect">
            <a:avLst/>
          </a:prstGeom>
          <a:ln w="12700">
            <a:miter lim="400000"/>
          </a:ln>
        </p:spPr>
      </p:pic>
      <p:pic>
        <p:nvPicPr>
          <p:cNvPr id="1717" name="Picture 14" descr="Picture 14"/>
          <p:cNvPicPr>
            <a:picLocks noChangeAspect="1"/>
          </p:cNvPicPr>
          <p:nvPr/>
        </p:nvPicPr>
        <p:blipFill>
          <a:blip r:embed="rId6">
            <a:extLst/>
          </a:blip>
          <a:stretch>
            <a:fillRect/>
          </a:stretch>
        </p:blipFill>
        <p:spPr>
          <a:xfrm flipH="1">
            <a:off x="4451551" y="3994172"/>
            <a:ext cx="7708901" cy="3358597"/>
          </a:xfrm>
          <a:prstGeom prst="rect">
            <a:avLst/>
          </a:prstGeom>
          <a:ln w="12700">
            <a:miter lim="400000"/>
          </a:ln>
        </p:spPr>
      </p:pic>
      <p:sp>
        <p:nvSpPr>
          <p:cNvPr id="1718"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0"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721"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pic>
        <p:nvPicPr>
          <p:cNvPr id="1722" name="Picture 11" descr="Picture 11"/>
          <p:cNvPicPr>
            <a:picLocks noChangeAspect="1"/>
          </p:cNvPicPr>
          <p:nvPr/>
        </p:nvPicPr>
        <p:blipFill>
          <a:blip r:embed="rId3">
            <a:extLst/>
          </a:blip>
          <a:stretch>
            <a:fillRect/>
          </a:stretch>
        </p:blipFill>
        <p:spPr>
          <a:xfrm>
            <a:off x="5972078" y="10668000"/>
            <a:ext cx="2081453" cy="962671"/>
          </a:xfrm>
          <a:prstGeom prst="rect">
            <a:avLst/>
          </a:prstGeom>
          <a:ln w="12700">
            <a:miter lim="400000"/>
          </a:ln>
        </p:spPr>
      </p:pic>
      <p:pic>
        <p:nvPicPr>
          <p:cNvPr id="1723" name="Picture 3" descr="Picture 3"/>
          <p:cNvPicPr>
            <a:picLocks noChangeAspect="1"/>
          </p:cNvPicPr>
          <p:nvPr/>
        </p:nvPicPr>
        <p:blipFill>
          <a:blip r:embed="rId4">
            <a:extLst/>
          </a:blip>
          <a:stretch>
            <a:fillRect/>
          </a:stretch>
        </p:blipFill>
        <p:spPr>
          <a:xfrm>
            <a:off x="5499100" y="2514600"/>
            <a:ext cx="6350000" cy="5321300"/>
          </a:xfrm>
          <a:prstGeom prst="rect">
            <a:avLst/>
          </a:prstGeom>
          <a:ln w="12700">
            <a:miter lim="400000"/>
          </a:ln>
          <a:effectLst>
            <a:outerShdw sx="100000" sy="100000" kx="0" ky="0" algn="b" rotWithShape="0" blurRad="50800" dist="38100" dir="2700000">
              <a:srgbClr val="000000">
                <a:alpha val="40000"/>
              </a:srgbClr>
            </a:outerShdw>
          </a:effectLst>
        </p:spPr>
      </p:pic>
      <p:sp>
        <p:nvSpPr>
          <p:cNvPr id="1724"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725" name="Rectangle 2"/>
          <p:cNvSpPr txBox="1"/>
          <p:nvPr/>
        </p:nvSpPr>
        <p:spPr>
          <a:xfrm>
            <a:off x="6049405" y="3916292"/>
            <a:ext cx="5249390" cy="1921016"/>
          </a:xfrm>
          <a:prstGeom prst="rect">
            <a:avLst/>
          </a:prstGeom>
          <a:ln w="12700">
            <a:miter lim="400000"/>
          </a:ln>
          <a:effectLst>
            <a:outerShdw sx="100000" sy="100000" kx="0" ky="0" algn="b" rotWithShape="0" blurRad="50800" dist="38100" dir="2700000">
              <a:srgbClr val="000000">
                <a:alpha val="40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p>
            <a:pPr>
              <a:defRPr sz="5800">
                <a:solidFill>
                  <a:srgbClr val="FFFFFF"/>
                </a:solidFill>
                <a:latin typeface="Jalpullineunharu Medium"/>
                <a:ea typeface="Jalpullineunharu Medium"/>
                <a:cs typeface="Jalpullineunharu Medium"/>
                <a:sym typeface="Jalpullineunharu Medium"/>
              </a:defRPr>
            </a:pPr>
            <a:r>
              <a:t>#9 HTML과 만남</a:t>
            </a:r>
          </a:p>
          <a:p>
            <a:pPr algn="ctr">
              <a:defRPr sz="5800">
                <a:solidFill>
                  <a:srgbClr val="FFFFFF"/>
                </a:solidFill>
                <a:latin typeface="Jalpullineunharu Medium"/>
                <a:ea typeface="Jalpullineunharu Medium"/>
                <a:cs typeface="Jalpullineunharu Medium"/>
                <a:sym typeface="Jalpullineunharu Medium"/>
              </a:defRPr>
            </a:pPr>
            <a:r>
              <a:t>- 1 -</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27" name="Picture 15" descr="Picture 15"/>
          <p:cNvPicPr>
            <a:picLocks noChangeAspect="1"/>
          </p:cNvPicPr>
          <p:nvPr/>
        </p:nvPicPr>
        <p:blipFill>
          <a:blip r:embed="rId2">
            <a:extLst/>
          </a:blip>
          <a:stretch>
            <a:fillRect/>
          </a:stretch>
        </p:blipFill>
        <p:spPr>
          <a:xfrm>
            <a:off x="5590563" y="3053374"/>
            <a:ext cx="5979137" cy="4035917"/>
          </a:xfrm>
          <a:prstGeom prst="rect">
            <a:avLst/>
          </a:prstGeom>
          <a:ln w="12700">
            <a:miter lim="400000"/>
          </a:ln>
        </p:spPr>
      </p:pic>
      <p:pic>
        <p:nvPicPr>
          <p:cNvPr id="1728" name="Picture 31" descr="Picture 31"/>
          <p:cNvPicPr>
            <a:picLocks noChangeAspect="1"/>
          </p:cNvPicPr>
          <p:nvPr/>
        </p:nvPicPr>
        <p:blipFill>
          <a:blip r:embed="rId3">
            <a:extLst/>
          </a:blip>
          <a:stretch>
            <a:fillRect/>
          </a:stretch>
        </p:blipFill>
        <p:spPr>
          <a:xfrm>
            <a:off x="10092814" y="2845036"/>
            <a:ext cx="1181509" cy="1149139"/>
          </a:xfrm>
          <a:prstGeom prst="rect">
            <a:avLst/>
          </a:prstGeom>
          <a:ln w="12700">
            <a:miter lim="400000"/>
          </a:ln>
        </p:spPr>
      </p:pic>
      <p:sp>
        <p:nvSpPr>
          <p:cNvPr id="1729"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730" name="object 6"/>
          <p:cNvSpPr/>
          <p:nvPr/>
        </p:nvSpPr>
        <p:spPr>
          <a:xfrm>
            <a:off x="965200" y="622300"/>
            <a:ext cx="1066800" cy="393700"/>
          </a:xfrm>
          <a:prstGeom prst="rect">
            <a:avLst/>
          </a:prstGeom>
          <a:blipFill>
            <a:blip r:embed="rId4"/>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731" name="Google Shape;303;p39"/>
          <p:cNvSpPr txBox="1"/>
          <p:nvPr/>
        </p:nvSpPr>
        <p:spPr>
          <a:xfrm>
            <a:off x="3356307" y="4511294"/>
            <a:ext cx="10447647" cy="140872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6600">
                <a:latin typeface="Jalpullineunharu Medium"/>
                <a:ea typeface="Jalpullineunharu Medium"/>
                <a:cs typeface="Jalpullineunharu Medium"/>
                <a:sym typeface="Jalpullineunharu Medium"/>
              </a:defRPr>
            </a:lvl1pPr>
          </a:lstStyle>
          <a:p>
            <a:pPr/>
            <a:r>
              <a:t>HTML과 연결 실습</a:t>
            </a:r>
          </a:p>
        </p:txBody>
      </p:sp>
      <p:pic>
        <p:nvPicPr>
          <p:cNvPr id="1732" name="Picture 33" descr="Picture 33"/>
          <p:cNvPicPr>
            <a:picLocks noChangeAspect="1"/>
          </p:cNvPicPr>
          <p:nvPr/>
        </p:nvPicPr>
        <p:blipFill>
          <a:blip r:embed="rId5">
            <a:extLst/>
          </a:blip>
          <a:stretch>
            <a:fillRect/>
          </a:stretch>
        </p:blipFill>
        <p:spPr>
          <a:xfrm>
            <a:off x="10584976" y="6590926"/>
            <a:ext cx="2081453" cy="962673"/>
          </a:xfrm>
          <a:prstGeom prst="rect">
            <a:avLst/>
          </a:prstGeom>
          <a:ln w="12700">
            <a:miter lim="400000"/>
          </a:ln>
        </p:spPr>
      </p:pic>
      <p:pic>
        <p:nvPicPr>
          <p:cNvPr id="1733" name="Picture 12" descr="Picture 12"/>
          <p:cNvPicPr>
            <a:picLocks noChangeAspect="1"/>
          </p:cNvPicPr>
          <p:nvPr/>
        </p:nvPicPr>
        <p:blipFill>
          <a:blip r:embed="rId6">
            <a:extLst/>
          </a:blip>
          <a:stretch>
            <a:fillRect/>
          </a:stretch>
        </p:blipFill>
        <p:spPr>
          <a:xfrm flipH="1">
            <a:off x="4451551" y="3994172"/>
            <a:ext cx="7708901" cy="3358597"/>
          </a:xfrm>
          <a:prstGeom prst="rect">
            <a:avLst/>
          </a:prstGeom>
          <a:ln w="12700">
            <a:miter lim="400000"/>
          </a:ln>
        </p:spPr>
      </p:pic>
      <p:sp>
        <p:nvSpPr>
          <p:cNvPr id="1734"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735" name="Google Shape;92;p18"/>
          <p:cNvSpPr txBox="1"/>
          <p:nvPr/>
        </p:nvSpPr>
        <p:spPr>
          <a:xfrm>
            <a:off x="12666426" y="8387260"/>
            <a:ext cx="3950207" cy="921544"/>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r">
              <a:defRPr>
                <a:latin typeface="Jalpullineunharu Medium"/>
                <a:ea typeface="Jalpullineunharu Medium"/>
                <a:cs typeface="Jalpullineunharu Medium"/>
                <a:sym typeface="Jalpullineunharu Medium"/>
              </a:defRPr>
            </a:pPr>
            <a:r>
              <a:t>실습 환경 -   04-document.html</a:t>
            </a:r>
          </a:p>
          <a:p>
            <a:pPr algn="r">
              <a:defRPr>
                <a:latin typeface="Jalpullineunharu Medium"/>
                <a:ea typeface="Jalpullineunharu Medium"/>
                <a:cs typeface="Jalpullineunharu Medium"/>
                <a:sym typeface="Jalpullineunharu Medium"/>
              </a:defRPr>
            </a:pPr>
            <a:r>
              <a:t>04-document.js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90"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HTML</a:t>
            </a:r>
          </a:p>
        </p:txBody>
      </p:sp>
      <p:sp>
        <p:nvSpPr>
          <p:cNvPr id="191"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grpSp>
        <p:nvGrpSpPr>
          <p:cNvPr id="197" name="Group 5"/>
          <p:cNvGrpSpPr/>
          <p:nvPr/>
        </p:nvGrpSpPr>
        <p:grpSpPr>
          <a:xfrm>
            <a:off x="1670067" y="2409779"/>
            <a:ext cx="4801995" cy="6248598"/>
            <a:chOff x="-1" y="0"/>
            <a:chExt cx="4801994" cy="6248597"/>
          </a:xfrm>
        </p:grpSpPr>
        <p:sp>
          <p:nvSpPr>
            <p:cNvPr id="192" name="Google Shape;153;p24"/>
            <p:cNvSpPr txBox="1"/>
            <p:nvPr/>
          </p:nvSpPr>
          <p:spPr>
            <a:xfrm>
              <a:off x="1489779" y="1096174"/>
              <a:ext cx="1822433" cy="778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sz="2800">
                  <a:latin typeface="Jalpullineunharu Medium"/>
                  <a:ea typeface="Jalpullineunharu Medium"/>
                  <a:cs typeface="Jalpullineunharu Medium"/>
                  <a:sym typeface="Jalpullineunharu Medium"/>
                </a:defRPr>
              </a:lvl1pPr>
            </a:lstStyle>
            <a:p>
              <a:pPr/>
              <a:r>
                <a:t>&lt;select&gt;</a:t>
              </a:r>
            </a:p>
          </p:txBody>
        </p:sp>
        <p:sp>
          <p:nvSpPr>
            <p:cNvPr id="193" name="Google Shape;156;p24"/>
            <p:cNvSpPr txBox="1"/>
            <p:nvPr/>
          </p:nvSpPr>
          <p:spPr>
            <a:xfrm>
              <a:off x="-2" y="128258"/>
              <a:ext cx="4801996" cy="8034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b="1" sz="2800">
                  <a:latin typeface="Jalpullineunharu Medium"/>
                  <a:ea typeface="Jalpullineunharu Medium"/>
                  <a:cs typeface="Jalpullineunharu Medium"/>
                  <a:sym typeface="Jalpullineunharu Medium"/>
                </a:defRPr>
              </a:lvl1pPr>
            </a:lstStyle>
            <a:p>
              <a:pPr/>
              <a:r>
                <a:t>선택박스 태그</a:t>
              </a:r>
            </a:p>
          </p:txBody>
        </p:sp>
        <p:pic>
          <p:nvPicPr>
            <p:cNvPr id="194" name="Google Shape;160;p24" descr="Google Shape;160;p24"/>
            <p:cNvPicPr>
              <a:picLocks noChangeAspect="1"/>
            </p:cNvPicPr>
            <p:nvPr/>
          </p:nvPicPr>
          <p:blipFill>
            <a:blip r:embed="rId3">
              <a:extLst/>
            </a:blip>
            <a:stretch>
              <a:fillRect/>
            </a:stretch>
          </p:blipFill>
          <p:spPr>
            <a:xfrm>
              <a:off x="413348" y="3072483"/>
              <a:ext cx="4152286" cy="2503150"/>
            </a:xfrm>
            <a:prstGeom prst="rect">
              <a:avLst/>
            </a:prstGeom>
            <a:ln w="12700" cap="flat">
              <a:noFill/>
              <a:miter lim="400000"/>
            </a:ln>
            <a:effectLst/>
          </p:spPr>
        </p:pic>
        <p:sp>
          <p:nvSpPr>
            <p:cNvPr id="195" name="Rectangle 33"/>
            <p:cNvSpPr/>
            <p:nvPr/>
          </p:nvSpPr>
          <p:spPr>
            <a:xfrm>
              <a:off x="145187" y="-1"/>
              <a:ext cx="4656806" cy="6248599"/>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96" name="Google Shape;153;p24"/>
            <p:cNvSpPr txBox="1"/>
            <p:nvPr/>
          </p:nvSpPr>
          <p:spPr>
            <a:xfrm>
              <a:off x="1515179" y="1527974"/>
              <a:ext cx="1822433" cy="778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sz="2800">
                  <a:latin typeface="Jalpullineunharu Medium"/>
                  <a:ea typeface="Jalpullineunharu Medium"/>
                  <a:cs typeface="Jalpullineunharu Medium"/>
                  <a:sym typeface="Jalpullineunharu Medium"/>
                </a:defRPr>
              </a:lvl1pPr>
            </a:lstStyle>
            <a:p>
              <a:pPr/>
              <a:r>
                <a:t>&lt;option&gt;</a:t>
              </a:r>
            </a:p>
          </p:txBody>
        </p:sp>
      </p:grpSp>
      <p:grpSp>
        <p:nvGrpSpPr>
          <p:cNvPr id="202" name="Group 4"/>
          <p:cNvGrpSpPr/>
          <p:nvPr/>
        </p:nvGrpSpPr>
        <p:grpSpPr>
          <a:xfrm>
            <a:off x="6083297" y="2405609"/>
            <a:ext cx="4801997" cy="6252767"/>
            <a:chOff x="-1" y="0"/>
            <a:chExt cx="4801995" cy="6252766"/>
          </a:xfrm>
        </p:grpSpPr>
        <p:sp>
          <p:nvSpPr>
            <p:cNvPr id="198" name="Google Shape;155;p24"/>
            <p:cNvSpPr txBox="1"/>
            <p:nvPr/>
          </p:nvSpPr>
          <p:spPr>
            <a:xfrm>
              <a:off x="1762656" y="1100343"/>
              <a:ext cx="1276678" cy="1642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p>
              <a:pPr algn="ctr">
                <a:defRPr sz="2800">
                  <a:latin typeface="Jalpullineunharu Medium"/>
                  <a:ea typeface="Jalpullineunharu Medium"/>
                  <a:cs typeface="Jalpullineunharu Medium"/>
                  <a:sym typeface="Jalpullineunharu Medium"/>
                </a:defRPr>
              </a:pPr>
              <a:r>
                <a:t>&lt;ol&gt;</a:t>
              </a:r>
              <a:br/>
              <a:r>
                <a:t>&lt;li&gt;</a:t>
              </a:r>
              <a:br/>
              <a:r>
                <a:t>&lt;ul&gt;</a:t>
              </a:r>
            </a:p>
          </p:txBody>
        </p:sp>
        <p:sp>
          <p:nvSpPr>
            <p:cNvPr id="199" name="Google Shape;157;p24"/>
            <p:cNvSpPr txBox="1"/>
            <p:nvPr/>
          </p:nvSpPr>
          <p:spPr>
            <a:xfrm>
              <a:off x="-2" y="132426"/>
              <a:ext cx="4801997" cy="8034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b="1" sz="2800">
                  <a:latin typeface="Jalpullineunharu Medium"/>
                  <a:ea typeface="Jalpullineunharu Medium"/>
                  <a:cs typeface="Jalpullineunharu Medium"/>
                  <a:sym typeface="Jalpullineunharu Medium"/>
                </a:defRPr>
              </a:lvl1pPr>
            </a:lstStyle>
            <a:p>
              <a:pPr/>
              <a:r>
                <a:t>목록 태그</a:t>
              </a:r>
            </a:p>
          </p:txBody>
        </p:sp>
        <p:pic>
          <p:nvPicPr>
            <p:cNvPr id="200" name="Google Shape;159;p24" descr="Google Shape;159;p24"/>
            <p:cNvPicPr>
              <a:picLocks noChangeAspect="1"/>
            </p:cNvPicPr>
            <p:nvPr/>
          </p:nvPicPr>
          <p:blipFill>
            <a:blip r:embed="rId4">
              <a:extLst/>
            </a:blip>
            <a:stretch>
              <a:fillRect/>
            </a:stretch>
          </p:blipFill>
          <p:spPr>
            <a:xfrm>
              <a:off x="1614471" y="3353808"/>
              <a:ext cx="2680165" cy="2140760"/>
            </a:xfrm>
            <a:prstGeom prst="rect">
              <a:avLst/>
            </a:prstGeom>
            <a:ln w="12700" cap="flat">
              <a:noFill/>
              <a:miter lim="400000"/>
            </a:ln>
            <a:effectLst/>
          </p:spPr>
        </p:pic>
        <p:sp>
          <p:nvSpPr>
            <p:cNvPr id="201" name="Rectangle 34"/>
            <p:cNvSpPr/>
            <p:nvPr/>
          </p:nvSpPr>
          <p:spPr>
            <a:xfrm>
              <a:off x="679783" y="-1"/>
              <a:ext cx="3530984" cy="6252767"/>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grpSp>
        <p:nvGrpSpPr>
          <p:cNvPr id="207" name="Group 3"/>
          <p:cNvGrpSpPr/>
          <p:nvPr/>
        </p:nvGrpSpPr>
        <p:grpSpPr>
          <a:xfrm>
            <a:off x="10597324" y="2405608"/>
            <a:ext cx="5509505" cy="6252767"/>
            <a:chOff x="0" y="0"/>
            <a:chExt cx="5509504" cy="6252766"/>
          </a:xfrm>
        </p:grpSpPr>
        <p:sp>
          <p:nvSpPr>
            <p:cNvPr id="203" name="Google Shape;154;p24"/>
            <p:cNvSpPr txBox="1"/>
            <p:nvPr/>
          </p:nvSpPr>
          <p:spPr>
            <a:xfrm>
              <a:off x="989259" y="1100343"/>
              <a:ext cx="3530984" cy="2148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p>
              <a:pPr algn="ctr">
                <a:defRPr sz="2800">
                  <a:latin typeface="Jalpullineunharu Medium"/>
                  <a:ea typeface="Jalpullineunharu Medium"/>
                  <a:cs typeface="Jalpullineunharu Medium"/>
                  <a:sym typeface="Jalpullineunharu Medium"/>
                </a:defRPr>
              </a:pPr>
              <a:r>
                <a:t>&lt;table&gt;</a:t>
              </a:r>
            </a:p>
            <a:p>
              <a:pPr algn="ctr">
                <a:defRPr sz="2800">
                  <a:latin typeface="Jalpullineunharu Medium"/>
                  <a:ea typeface="Jalpullineunharu Medium"/>
                  <a:cs typeface="Jalpullineunharu Medium"/>
                  <a:sym typeface="Jalpullineunharu Medium"/>
                </a:defRPr>
              </a:pPr>
              <a:r>
                <a:t>&lt;th&gt;  -&gt; 컬럼 제목</a:t>
              </a:r>
            </a:p>
            <a:p>
              <a:pPr algn="ctr">
                <a:defRPr sz="2800">
                  <a:latin typeface="Jalpullineunharu Medium"/>
                  <a:ea typeface="Jalpullineunharu Medium"/>
                  <a:cs typeface="Jalpullineunharu Medium"/>
                  <a:sym typeface="Jalpullineunharu Medium"/>
                </a:defRPr>
              </a:pPr>
              <a:r>
                <a:t>&lt;tr&gt; -&gt; 행 나누기</a:t>
              </a:r>
              <a:br/>
              <a:r>
                <a:t>&lt;td&gt; -&gt; 컬럼 내용 </a:t>
              </a:r>
            </a:p>
          </p:txBody>
        </p:sp>
        <p:sp>
          <p:nvSpPr>
            <p:cNvPr id="204" name="Google Shape;158;p24"/>
            <p:cNvSpPr txBox="1"/>
            <p:nvPr/>
          </p:nvSpPr>
          <p:spPr>
            <a:xfrm>
              <a:off x="353755" y="132427"/>
              <a:ext cx="4801994" cy="8034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b="1" sz="2800">
                  <a:latin typeface="Jalpullineunharu Medium"/>
                  <a:ea typeface="Jalpullineunharu Medium"/>
                  <a:cs typeface="Jalpullineunharu Medium"/>
                  <a:sym typeface="Jalpullineunharu Medium"/>
                </a:defRPr>
              </a:lvl1pPr>
            </a:lstStyle>
            <a:p>
              <a:pPr/>
              <a:r>
                <a:t>표 태그</a:t>
              </a:r>
            </a:p>
          </p:txBody>
        </p:sp>
        <p:pic>
          <p:nvPicPr>
            <p:cNvPr id="205" name="Google Shape;161;p24" descr="Google Shape;161;p24"/>
            <p:cNvPicPr>
              <a:picLocks noChangeAspect="1"/>
            </p:cNvPicPr>
            <p:nvPr/>
          </p:nvPicPr>
          <p:blipFill>
            <a:blip r:embed="rId5">
              <a:extLst/>
            </a:blip>
            <a:stretch>
              <a:fillRect/>
            </a:stretch>
          </p:blipFill>
          <p:spPr>
            <a:xfrm>
              <a:off x="57973" y="3559026"/>
              <a:ext cx="5274145" cy="1949633"/>
            </a:xfrm>
            <a:prstGeom prst="rect">
              <a:avLst/>
            </a:prstGeom>
            <a:ln w="12700" cap="flat">
              <a:noFill/>
              <a:miter lim="400000"/>
            </a:ln>
            <a:effectLst/>
          </p:spPr>
        </p:pic>
        <p:sp>
          <p:nvSpPr>
            <p:cNvPr id="206" name="Rectangle 35"/>
            <p:cNvSpPr/>
            <p:nvPr/>
          </p:nvSpPr>
          <p:spPr>
            <a:xfrm>
              <a:off x="-1" y="-1"/>
              <a:ext cx="5509505" cy="6252767"/>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sp>
        <p:nvSpPr>
          <p:cNvPr id="208" name="Google Shape;61;p14"/>
          <p:cNvSpPr txBox="1"/>
          <p:nvPr/>
        </p:nvSpPr>
        <p:spPr>
          <a:xfrm>
            <a:off x="5919349" y="1279097"/>
            <a:ext cx="5509503" cy="6781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b="1" sz="3200">
                <a:latin typeface="+mn-lt"/>
                <a:ea typeface="+mn-ea"/>
                <a:cs typeface="+mn-cs"/>
                <a:sym typeface="Calibri"/>
              </a:defRPr>
            </a:lvl1pPr>
          </a:lstStyle>
          <a:p>
            <a:pPr/>
            <a:r>
              <a:t>2. 종속태그</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7"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738"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pic>
        <p:nvPicPr>
          <p:cNvPr id="1739" name="Picture 11" descr="Picture 11"/>
          <p:cNvPicPr>
            <a:picLocks noChangeAspect="1"/>
          </p:cNvPicPr>
          <p:nvPr/>
        </p:nvPicPr>
        <p:blipFill>
          <a:blip r:embed="rId3">
            <a:extLst/>
          </a:blip>
          <a:stretch>
            <a:fillRect/>
          </a:stretch>
        </p:blipFill>
        <p:spPr>
          <a:xfrm>
            <a:off x="5972078" y="10668000"/>
            <a:ext cx="2081453" cy="962671"/>
          </a:xfrm>
          <a:prstGeom prst="rect">
            <a:avLst/>
          </a:prstGeom>
          <a:ln w="12700">
            <a:miter lim="400000"/>
          </a:ln>
        </p:spPr>
      </p:pic>
      <p:pic>
        <p:nvPicPr>
          <p:cNvPr id="1740" name="Picture 3" descr="Picture 3"/>
          <p:cNvPicPr>
            <a:picLocks noChangeAspect="1"/>
          </p:cNvPicPr>
          <p:nvPr/>
        </p:nvPicPr>
        <p:blipFill>
          <a:blip r:embed="rId4">
            <a:extLst/>
          </a:blip>
          <a:stretch>
            <a:fillRect/>
          </a:stretch>
        </p:blipFill>
        <p:spPr>
          <a:xfrm>
            <a:off x="5499100" y="2514600"/>
            <a:ext cx="6350000" cy="5321300"/>
          </a:xfrm>
          <a:prstGeom prst="rect">
            <a:avLst/>
          </a:prstGeom>
          <a:ln w="12700">
            <a:miter lim="400000"/>
          </a:ln>
          <a:effectLst>
            <a:outerShdw sx="100000" sy="100000" kx="0" ky="0" algn="b" rotWithShape="0" blurRad="50800" dist="38100" dir="2700000">
              <a:srgbClr val="000000">
                <a:alpha val="40000"/>
              </a:srgbClr>
            </a:outerShdw>
          </a:effectLst>
        </p:spPr>
      </p:pic>
      <p:sp>
        <p:nvSpPr>
          <p:cNvPr id="1741" name="Rectangle 2"/>
          <p:cNvSpPr txBox="1"/>
          <p:nvPr/>
        </p:nvSpPr>
        <p:spPr>
          <a:xfrm>
            <a:off x="7248904" y="4090338"/>
            <a:ext cx="3092226" cy="1126251"/>
          </a:xfrm>
          <a:prstGeom prst="rect">
            <a:avLst/>
          </a:prstGeom>
          <a:ln w="12700">
            <a:miter lim="400000"/>
          </a:ln>
          <a:effectLst>
            <a:outerShdw sx="100000" sy="100000" kx="0" ky="0" algn="b" rotWithShape="0" blurRad="50800" dist="38100" dir="2700000">
              <a:srgbClr val="000000">
                <a:alpha val="40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sz="6400">
                <a:solidFill>
                  <a:srgbClr val="FFFFFF"/>
                </a:solidFill>
                <a:latin typeface="Jalpullineunharu Medium"/>
                <a:ea typeface="Jalpullineunharu Medium"/>
                <a:cs typeface="Jalpullineunharu Medium"/>
                <a:sym typeface="Jalpullineunharu Medium"/>
              </a:defRPr>
            </a:lvl1pPr>
          </a:lstStyle>
          <a:p>
            <a:pPr/>
            <a:r>
              <a:t>#10 함수</a:t>
            </a:r>
          </a:p>
        </p:txBody>
      </p:sp>
      <p:sp>
        <p:nvSpPr>
          <p:cNvPr id="1742"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4"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745"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746"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747" name="Google Shape;761;p89"/>
          <p:cNvSpPr txBox="1"/>
          <p:nvPr/>
        </p:nvSpPr>
        <p:spPr>
          <a:xfrm>
            <a:off x="4024050" y="2718945"/>
            <a:ext cx="10447647" cy="195966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10000">
                <a:solidFill>
                  <a:srgbClr val="0433FF"/>
                </a:solidFill>
                <a:latin typeface="Jalpullineunharu Medium"/>
                <a:ea typeface="Jalpullineunharu Medium"/>
                <a:cs typeface="Jalpullineunharu Medium"/>
                <a:sym typeface="Jalpullineunharu Medium"/>
              </a:defRPr>
            </a:pPr>
            <a:r>
              <a:t>함수</a:t>
            </a:r>
            <a:r>
              <a:rPr>
                <a:solidFill>
                  <a:srgbClr val="000000"/>
                </a:solidFill>
              </a:rPr>
              <a:t>란?</a:t>
            </a:r>
          </a:p>
        </p:txBody>
      </p:sp>
      <p:sp>
        <p:nvSpPr>
          <p:cNvPr id="1748" name="우리가 만드는 기능"/>
          <p:cNvSpPr txBox="1"/>
          <p:nvPr/>
        </p:nvSpPr>
        <p:spPr>
          <a:xfrm>
            <a:off x="4514489" y="5425783"/>
            <a:ext cx="9466768" cy="1615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0000">
                <a:latin typeface="+mn-lt"/>
                <a:ea typeface="+mn-ea"/>
                <a:cs typeface="+mn-cs"/>
                <a:sym typeface="Calibri"/>
              </a:defRPr>
            </a:pPr>
            <a:r>
              <a:t>우리가 만드는 </a:t>
            </a:r>
            <a:r>
              <a:rPr>
                <a:solidFill>
                  <a:srgbClr val="FF2600"/>
                </a:solidFill>
              </a:rPr>
              <a:t>기능</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0"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751"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752"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753" name="function hello() {…"/>
          <p:cNvSpPr txBox="1"/>
          <p:nvPr/>
        </p:nvSpPr>
        <p:spPr>
          <a:xfrm>
            <a:off x="4565415" y="3943443"/>
            <a:ext cx="8799075" cy="3799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8000">
                <a:solidFill>
                  <a:srgbClr val="0433FF"/>
                </a:solidFill>
                <a:latin typeface="+mn-lt"/>
                <a:ea typeface="+mn-ea"/>
                <a:cs typeface="+mn-cs"/>
                <a:sym typeface="Calibri"/>
              </a:defRPr>
            </a:pPr>
            <a:r>
              <a:t>function</a:t>
            </a:r>
            <a:r>
              <a:rPr b="0">
                <a:solidFill>
                  <a:srgbClr val="000000"/>
                </a:solidFill>
              </a:rPr>
              <a:t> </a:t>
            </a:r>
            <a:r>
              <a:rPr>
                <a:solidFill>
                  <a:srgbClr val="FF2600"/>
                </a:solidFill>
              </a:rPr>
              <a:t>hello()</a:t>
            </a:r>
            <a:r>
              <a:rPr b="0">
                <a:solidFill>
                  <a:srgbClr val="000000"/>
                </a:solidFill>
              </a:rPr>
              <a:t> {</a:t>
            </a:r>
          </a:p>
          <a:p>
            <a:pPr lvl="2" indent="914400">
              <a:defRPr sz="8000">
                <a:latin typeface="+mn-lt"/>
                <a:ea typeface="+mn-ea"/>
                <a:cs typeface="+mn-cs"/>
                <a:sym typeface="Calibri"/>
              </a:defRPr>
            </a:pPr>
            <a:r>
              <a:t>alert(“안녕하세요”)</a:t>
            </a:r>
          </a:p>
          <a:p>
            <a:pPr>
              <a:defRPr sz="8000">
                <a:latin typeface="+mn-lt"/>
                <a:ea typeface="+mn-ea"/>
                <a:cs typeface="+mn-cs"/>
                <a:sym typeface="Calibri"/>
              </a:defRPr>
            </a:pPr>
            <a:r>
              <a:t>}</a:t>
            </a:r>
          </a:p>
        </p:txBody>
      </p:sp>
      <p:sp>
        <p:nvSpPr>
          <p:cNvPr id="1754" name="Google Shape;761;p89"/>
          <p:cNvSpPr txBox="1"/>
          <p:nvPr/>
        </p:nvSpPr>
        <p:spPr>
          <a:xfrm>
            <a:off x="3450276" y="1352013"/>
            <a:ext cx="10447648" cy="89767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함수란?</a:t>
            </a:r>
          </a:p>
        </p:txBody>
      </p:sp>
      <p:sp>
        <p:nvSpPr>
          <p:cNvPr id="1755" name="Rectangle 1"/>
          <p:cNvSpPr/>
          <p:nvPr/>
        </p:nvSpPr>
        <p:spPr>
          <a:xfrm>
            <a:off x="7041277" y="2192216"/>
            <a:ext cx="2999320" cy="548139"/>
          </a:xfrm>
          <a:prstGeom prst="rect">
            <a:avLst/>
          </a:prstGeom>
          <a:solidFill>
            <a:srgbClr val="EDEDED"/>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800">
                <a:latin typeface="Jalpullineunharu Medium"/>
                <a:ea typeface="Jalpullineunharu Medium"/>
                <a:cs typeface="Jalpullineunharu Medium"/>
                <a:sym typeface="Jalpullineunharu Medium"/>
              </a:defRPr>
            </a:lvl1pPr>
          </a:lstStyle>
          <a:p>
            <a:pPr/>
            <a:r>
              <a:t>우리가 만드는 “기능”</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7"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758"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759"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760" name="왜? 어떻게?"/>
          <p:cNvSpPr txBox="1"/>
          <p:nvPr/>
        </p:nvSpPr>
        <p:spPr>
          <a:xfrm>
            <a:off x="5397905" y="4333136"/>
            <a:ext cx="7134095" cy="1920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2000">
                <a:latin typeface="+mn-lt"/>
                <a:ea typeface="+mn-ea"/>
                <a:cs typeface="+mn-cs"/>
                <a:sym typeface="Calibri"/>
              </a:defRPr>
            </a:lvl1pPr>
          </a:lstStyle>
          <a:p>
            <a:pPr/>
            <a:r>
              <a:t>왜? 어떻게?</a:t>
            </a:r>
          </a:p>
        </p:txBody>
      </p:sp>
      <p:sp>
        <p:nvSpPr>
          <p:cNvPr id="1761" name="Google Shape;761;p89"/>
          <p:cNvSpPr txBox="1"/>
          <p:nvPr/>
        </p:nvSpPr>
        <p:spPr>
          <a:xfrm>
            <a:off x="3450276" y="1352013"/>
            <a:ext cx="10447648" cy="89767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함수란?</a:t>
            </a:r>
          </a:p>
        </p:txBody>
      </p:sp>
      <p:sp>
        <p:nvSpPr>
          <p:cNvPr id="1762" name="Rectangle 1"/>
          <p:cNvSpPr/>
          <p:nvPr/>
        </p:nvSpPr>
        <p:spPr>
          <a:xfrm>
            <a:off x="7041277" y="2192216"/>
            <a:ext cx="2999320" cy="548139"/>
          </a:xfrm>
          <a:prstGeom prst="rect">
            <a:avLst/>
          </a:prstGeom>
          <a:solidFill>
            <a:srgbClr val="EDEDED"/>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800">
                <a:latin typeface="Jalpullineunharu Medium"/>
                <a:ea typeface="Jalpullineunharu Medium"/>
                <a:cs typeface="Jalpullineunharu Medium"/>
                <a:sym typeface="Jalpullineunharu Medium"/>
              </a:defRPr>
            </a:lvl1pPr>
          </a:lstStyle>
          <a:p>
            <a:pPr/>
            <a:r>
              <a:t>우리가 만드는 “기능”</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4" name="Picture 15" descr="Picture 15"/>
          <p:cNvPicPr>
            <a:picLocks noChangeAspect="1"/>
          </p:cNvPicPr>
          <p:nvPr/>
        </p:nvPicPr>
        <p:blipFill>
          <a:blip r:embed="rId2">
            <a:extLst/>
          </a:blip>
          <a:stretch>
            <a:fillRect/>
          </a:stretch>
        </p:blipFill>
        <p:spPr>
          <a:xfrm>
            <a:off x="5590563" y="3053374"/>
            <a:ext cx="5979137" cy="4035917"/>
          </a:xfrm>
          <a:prstGeom prst="rect">
            <a:avLst/>
          </a:prstGeom>
          <a:ln w="12700">
            <a:miter lim="400000"/>
          </a:ln>
        </p:spPr>
      </p:pic>
      <p:pic>
        <p:nvPicPr>
          <p:cNvPr id="1765" name="Picture 31" descr="Picture 31"/>
          <p:cNvPicPr>
            <a:picLocks noChangeAspect="1"/>
          </p:cNvPicPr>
          <p:nvPr/>
        </p:nvPicPr>
        <p:blipFill>
          <a:blip r:embed="rId3">
            <a:extLst/>
          </a:blip>
          <a:stretch>
            <a:fillRect/>
          </a:stretch>
        </p:blipFill>
        <p:spPr>
          <a:xfrm>
            <a:off x="10092814" y="2845036"/>
            <a:ext cx="1181509" cy="1149139"/>
          </a:xfrm>
          <a:prstGeom prst="rect">
            <a:avLst/>
          </a:prstGeom>
          <a:ln w="12700">
            <a:miter lim="400000"/>
          </a:ln>
        </p:spPr>
      </p:pic>
      <p:sp>
        <p:nvSpPr>
          <p:cNvPr id="1766"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767" name="object 6"/>
          <p:cNvSpPr/>
          <p:nvPr/>
        </p:nvSpPr>
        <p:spPr>
          <a:xfrm>
            <a:off x="965200" y="622300"/>
            <a:ext cx="1066800" cy="393700"/>
          </a:xfrm>
          <a:prstGeom prst="rect">
            <a:avLst/>
          </a:prstGeom>
          <a:blipFill>
            <a:blip r:embed="rId4"/>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768" name="Google Shape;303;p39"/>
          <p:cNvSpPr txBox="1"/>
          <p:nvPr/>
        </p:nvSpPr>
        <p:spPr>
          <a:xfrm>
            <a:off x="3356307" y="4511294"/>
            <a:ext cx="10447647" cy="140872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6600">
                <a:latin typeface="Jalpullineunharu Medium"/>
                <a:ea typeface="Jalpullineunharu Medium"/>
                <a:cs typeface="Jalpullineunharu Medium"/>
                <a:sym typeface="Jalpullineunharu Medium"/>
              </a:defRPr>
            </a:lvl1pPr>
          </a:lstStyle>
          <a:p>
            <a:pPr/>
            <a:r>
              <a:t>함수 인증번호 실습</a:t>
            </a:r>
          </a:p>
        </p:txBody>
      </p:sp>
      <p:pic>
        <p:nvPicPr>
          <p:cNvPr id="1769" name="Picture 33" descr="Picture 33"/>
          <p:cNvPicPr>
            <a:picLocks noChangeAspect="1"/>
          </p:cNvPicPr>
          <p:nvPr/>
        </p:nvPicPr>
        <p:blipFill>
          <a:blip r:embed="rId5">
            <a:extLst/>
          </a:blip>
          <a:stretch>
            <a:fillRect/>
          </a:stretch>
        </p:blipFill>
        <p:spPr>
          <a:xfrm>
            <a:off x="10584976" y="6590926"/>
            <a:ext cx="2081453" cy="962673"/>
          </a:xfrm>
          <a:prstGeom prst="rect">
            <a:avLst/>
          </a:prstGeom>
          <a:ln w="12700">
            <a:miter lim="400000"/>
          </a:ln>
        </p:spPr>
      </p:pic>
      <p:pic>
        <p:nvPicPr>
          <p:cNvPr id="1770" name="Picture 12" descr="Picture 12"/>
          <p:cNvPicPr>
            <a:picLocks noChangeAspect="1"/>
          </p:cNvPicPr>
          <p:nvPr/>
        </p:nvPicPr>
        <p:blipFill>
          <a:blip r:embed="rId6">
            <a:extLst/>
          </a:blip>
          <a:stretch>
            <a:fillRect/>
          </a:stretch>
        </p:blipFill>
        <p:spPr>
          <a:xfrm flipH="1">
            <a:off x="4451551" y="3994172"/>
            <a:ext cx="7708901" cy="3358597"/>
          </a:xfrm>
          <a:prstGeom prst="rect">
            <a:avLst/>
          </a:prstGeom>
          <a:ln w="12700">
            <a:miter lim="400000"/>
          </a:ln>
        </p:spPr>
      </p:pic>
      <p:sp>
        <p:nvSpPr>
          <p:cNvPr id="1771"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772" name="Google Shape;92;p18"/>
          <p:cNvSpPr txBox="1"/>
          <p:nvPr/>
        </p:nvSpPr>
        <p:spPr>
          <a:xfrm>
            <a:off x="12666426" y="8738275"/>
            <a:ext cx="3950207" cy="642143"/>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r">
              <a:defRPr>
                <a:latin typeface="Jalpullineunharu Medium"/>
                <a:ea typeface="Jalpullineunharu Medium"/>
                <a:cs typeface="Jalpullineunharu Medium"/>
                <a:sym typeface="Jalpullineunharu Medium"/>
              </a:defRPr>
            </a:lvl1pPr>
          </a:lstStyle>
          <a:p>
            <a:pPr/>
            <a:r>
              <a:t>실습 환경 -  웹브라우저 콘솔</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4"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775"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776"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777" name="Google Shape;761;p89"/>
          <p:cNvSpPr txBox="1"/>
          <p:nvPr/>
        </p:nvSpPr>
        <p:spPr>
          <a:xfrm>
            <a:off x="3450276" y="1352013"/>
            <a:ext cx="10447648" cy="89767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함수 실무 예제</a:t>
            </a:r>
          </a:p>
        </p:txBody>
      </p:sp>
      <p:pic>
        <p:nvPicPr>
          <p:cNvPr id="1778" name="이미지" descr="이미지"/>
          <p:cNvPicPr>
            <a:picLocks noChangeAspect="1"/>
          </p:cNvPicPr>
          <p:nvPr/>
        </p:nvPicPr>
        <p:blipFill>
          <a:blip r:embed="rId3">
            <a:extLst/>
          </a:blip>
          <a:srcRect l="3264" t="12808" r="0" b="0"/>
          <a:stretch>
            <a:fillRect/>
          </a:stretch>
        </p:blipFill>
        <p:spPr>
          <a:xfrm>
            <a:off x="544696" y="4275847"/>
            <a:ext cx="8814774" cy="2096154"/>
          </a:xfrm>
          <a:prstGeom prst="rect">
            <a:avLst/>
          </a:prstGeom>
          <a:ln w="12700">
            <a:miter lim="400000"/>
          </a:ln>
        </p:spPr>
      </p:pic>
      <p:sp>
        <p:nvSpPr>
          <p:cNvPr id="1779" name="실습문제…"/>
          <p:cNvSpPr txBox="1"/>
          <p:nvPr/>
        </p:nvSpPr>
        <p:spPr>
          <a:xfrm>
            <a:off x="8998911" y="3347362"/>
            <a:ext cx="7821572" cy="305887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4000">
                <a:latin typeface="+mn-lt"/>
                <a:ea typeface="+mn-ea"/>
                <a:cs typeface="+mn-cs"/>
                <a:sym typeface="Calibri"/>
              </a:defRPr>
            </a:pPr>
            <a:r>
              <a:t>실습문제</a:t>
            </a:r>
          </a:p>
          <a:p>
            <a:pPr>
              <a:defRPr b="1" sz="2000">
                <a:latin typeface="+mn-lt"/>
                <a:ea typeface="+mn-ea"/>
                <a:cs typeface="+mn-cs"/>
                <a:sym typeface="Calibri"/>
              </a:defRPr>
            </a:pPr>
          </a:p>
          <a:p>
            <a:pPr>
              <a:defRPr sz="4000">
                <a:latin typeface="+mn-lt"/>
                <a:ea typeface="+mn-ea"/>
                <a:cs typeface="+mn-cs"/>
                <a:sym typeface="Calibri"/>
              </a:defRPr>
            </a:pPr>
            <a:r>
              <a:t>웹브라우저에 그림과 같이 문자와 버튼</a:t>
            </a:r>
          </a:p>
          <a:p>
            <a:pPr>
              <a:defRPr sz="4000">
                <a:latin typeface="+mn-lt"/>
                <a:ea typeface="+mn-ea"/>
                <a:cs typeface="+mn-cs"/>
                <a:sym typeface="Calibri"/>
              </a:defRPr>
            </a:pPr>
            <a:r>
              <a:t>을 만들고, </a:t>
            </a:r>
            <a:r>
              <a:rPr>
                <a:solidFill>
                  <a:srgbClr val="0433FF"/>
                </a:solidFill>
              </a:rPr>
              <a:t>“인증번호 전송”</a:t>
            </a:r>
            <a:r>
              <a:t> 을 클릭하면</a:t>
            </a:r>
          </a:p>
          <a:p>
            <a:pPr>
              <a:defRPr sz="4000">
                <a:latin typeface="+mn-lt"/>
                <a:ea typeface="+mn-ea"/>
                <a:cs typeface="+mn-cs"/>
                <a:sym typeface="Calibri"/>
              </a:defRPr>
            </a:pPr>
            <a:r>
              <a:t>인증번호가 입력되도록 만들어 주세요.</a:t>
            </a:r>
          </a:p>
        </p:txBody>
      </p:sp>
      <p:sp>
        <p:nvSpPr>
          <p:cNvPr id="1780" name="수업자료 class / 03-javascript 폴더에…"/>
          <p:cNvSpPr txBox="1"/>
          <p:nvPr/>
        </p:nvSpPr>
        <p:spPr>
          <a:xfrm>
            <a:off x="9033747" y="6915605"/>
            <a:ext cx="4111669" cy="147881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2000">
                <a:solidFill>
                  <a:srgbClr val="FF2600"/>
                </a:solidFill>
                <a:latin typeface="+mn-lt"/>
                <a:ea typeface="+mn-ea"/>
                <a:cs typeface="+mn-cs"/>
                <a:sym typeface="Calibri"/>
              </a:defRPr>
            </a:pPr>
            <a:r>
              <a:t>수업자료 class / 03-javascript 폴더에 </a:t>
            </a:r>
          </a:p>
          <a:p>
            <a:pPr>
              <a:defRPr sz="2000">
                <a:solidFill>
                  <a:srgbClr val="FF2600"/>
                </a:solidFill>
                <a:latin typeface="+mn-lt"/>
                <a:ea typeface="+mn-ea"/>
                <a:cs typeface="+mn-cs"/>
                <a:sym typeface="Calibri"/>
              </a:defRPr>
            </a:pPr>
            <a:r>
              <a:t>05-function.html 파일을 새로 추가하여, </a:t>
            </a:r>
          </a:p>
          <a:p>
            <a:pPr>
              <a:defRPr sz="2000">
                <a:solidFill>
                  <a:srgbClr val="FF2600"/>
                </a:solidFill>
                <a:latin typeface="+mn-lt"/>
                <a:ea typeface="+mn-ea"/>
                <a:cs typeface="+mn-cs"/>
                <a:sym typeface="Calibri"/>
              </a:defRPr>
            </a:pPr>
            <a:r>
              <a:t>여기에 기능을 만들어 주세요.</a:t>
            </a:r>
          </a:p>
          <a:p>
            <a:pPr>
              <a:defRPr sz="2000">
                <a:solidFill>
                  <a:srgbClr val="FF2600"/>
                </a:solidFill>
                <a:latin typeface="+mn-lt"/>
                <a:ea typeface="+mn-ea"/>
                <a:cs typeface="+mn-cs"/>
                <a:sym typeface="Calibri"/>
              </a:defRPr>
            </a:pPr>
            <a:r>
              <a:t>&lt;script&gt;&lt;/script&gt; 태그를 사용하세요.</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2"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783"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784"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785" name="const hello = function() {…"/>
          <p:cNvSpPr txBox="1"/>
          <p:nvPr/>
        </p:nvSpPr>
        <p:spPr>
          <a:xfrm>
            <a:off x="4416950" y="5072570"/>
            <a:ext cx="4987686" cy="1945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4000">
                <a:latin typeface="+mn-lt"/>
                <a:ea typeface="+mn-ea"/>
                <a:cs typeface="+mn-cs"/>
                <a:sym typeface="Calibri"/>
              </a:defRPr>
            </a:pPr>
            <a:r>
              <a:t>const </a:t>
            </a:r>
            <a:r>
              <a:rPr b="1">
                <a:solidFill>
                  <a:srgbClr val="FF2600"/>
                </a:solidFill>
              </a:rPr>
              <a:t>hello</a:t>
            </a:r>
            <a:r>
              <a:t>=</a:t>
            </a:r>
            <a:r>
              <a:rPr b="1">
                <a:solidFill>
                  <a:srgbClr val="0433FF"/>
                </a:solidFill>
              </a:rPr>
              <a:t>function</a:t>
            </a:r>
            <a:r>
              <a:rPr b="1">
                <a:solidFill>
                  <a:srgbClr val="FF2600"/>
                </a:solidFill>
              </a:rPr>
              <a:t>() </a:t>
            </a:r>
            <a:r>
              <a:t>{</a:t>
            </a:r>
          </a:p>
          <a:p>
            <a:pPr lvl="2" indent="914400">
              <a:defRPr sz="4000">
                <a:latin typeface="+mn-lt"/>
                <a:ea typeface="+mn-ea"/>
                <a:cs typeface="+mn-cs"/>
                <a:sym typeface="Calibri"/>
              </a:defRPr>
            </a:pPr>
            <a:r>
              <a:t>alert(“안녕하세요”)</a:t>
            </a:r>
          </a:p>
          <a:p>
            <a:pPr>
              <a:defRPr sz="4000">
                <a:latin typeface="+mn-lt"/>
                <a:ea typeface="+mn-ea"/>
                <a:cs typeface="+mn-cs"/>
                <a:sym typeface="Calibri"/>
              </a:defRPr>
            </a:pPr>
            <a:r>
              <a:t>}</a:t>
            </a:r>
          </a:p>
        </p:txBody>
      </p:sp>
      <p:sp>
        <p:nvSpPr>
          <p:cNvPr id="1786" name="function hello() {…"/>
          <p:cNvSpPr txBox="1"/>
          <p:nvPr/>
        </p:nvSpPr>
        <p:spPr>
          <a:xfrm>
            <a:off x="4416950" y="2794354"/>
            <a:ext cx="4908807" cy="1945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4000">
                <a:solidFill>
                  <a:srgbClr val="0433FF"/>
                </a:solidFill>
                <a:latin typeface="+mn-lt"/>
                <a:ea typeface="+mn-ea"/>
                <a:cs typeface="+mn-cs"/>
                <a:sym typeface="Calibri"/>
              </a:defRPr>
            </a:pPr>
            <a:r>
              <a:t>function</a:t>
            </a:r>
            <a:r>
              <a:rPr b="0">
                <a:solidFill>
                  <a:srgbClr val="000000"/>
                </a:solidFill>
              </a:rPr>
              <a:t> </a:t>
            </a:r>
            <a:r>
              <a:rPr>
                <a:solidFill>
                  <a:srgbClr val="FF2600"/>
                </a:solidFill>
              </a:rPr>
              <a:t>hello() </a:t>
            </a:r>
            <a:r>
              <a:rPr b="0">
                <a:solidFill>
                  <a:srgbClr val="000000"/>
                </a:solidFill>
              </a:rPr>
              <a:t>{</a:t>
            </a:r>
          </a:p>
          <a:p>
            <a:pPr lvl="2" indent="914400">
              <a:defRPr sz="4000">
                <a:latin typeface="+mn-lt"/>
                <a:ea typeface="+mn-ea"/>
                <a:cs typeface="+mn-cs"/>
                <a:sym typeface="Calibri"/>
              </a:defRPr>
            </a:pPr>
            <a:r>
              <a:t>alert(“안녕하세요”)</a:t>
            </a:r>
          </a:p>
          <a:p>
            <a:pPr>
              <a:defRPr sz="4000">
                <a:latin typeface="+mn-lt"/>
                <a:ea typeface="+mn-ea"/>
                <a:cs typeface="+mn-cs"/>
                <a:sym typeface="Calibri"/>
              </a:defRPr>
            </a:pPr>
            <a:r>
              <a:t>}</a:t>
            </a:r>
          </a:p>
        </p:txBody>
      </p:sp>
      <p:sp>
        <p:nvSpPr>
          <p:cNvPr id="1787" name="const hello = () =&gt; {…"/>
          <p:cNvSpPr txBox="1"/>
          <p:nvPr/>
        </p:nvSpPr>
        <p:spPr>
          <a:xfrm>
            <a:off x="4416950" y="7350787"/>
            <a:ext cx="4908807" cy="1945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4000">
                <a:latin typeface="+mn-lt"/>
                <a:ea typeface="+mn-ea"/>
                <a:cs typeface="+mn-cs"/>
                <a:sym typeface="Calibri"/>
              </a:defRPr>
            </a:pPr>
            <a:r>
              <a:t>const </a:t>
            </a:r>
            <a:r>
              <a:rPr b="1">
                <a:solidFill>
                  <a:srgbClr val="FF2600"/>
                </a:solidFill>
              </a:rPr>
              <a:t>hello=()</a:t>
            </a:r>
            <a:r>
              <a:rPr b="1">
                <a:solidFill>
                  <a:srgbClr val="0433FF"/>
                </a:solidFill>
              </a:rPr>
              <a:t>=&gt; </a:t>
            </a:r>
            <a:r>
              <a:t>{</a:t>
            </a:r>
          </a:p>
          <a:p>
            <a:pPr lvl="2" indent="914400">
              <a:defRPr sz="4000">
                <a:latin typeface="+mn-lt"/>
                <a:ea typeface="+mn-ea"/>
                <a:cs typeface="+mn-cs"/>
                <a:sym typeface="Calibri"/>
              </a:defRPr>
            </a:pPr>
            <a:r>
              <a:t>alert(“안녕하세요”)</a:t>
            </a:r>
          </a:p>
          <a:p>
            <a:pPr>
              <a:defRPr sz="4000">
                <a:latin typeface="+mn-lt"/>
                <a:ea typeface="+mn-ea"/>
                <a:cs typeface="+mn-cs"/>
                <a:sym typeface="Calibri"/>
              </a:defRPr>
            </a:pPr>
            <a:r>
              <a:t>}</a:t>
            </a:r>
          </a:p>
        </p:txBody>
      </p:sp>
      <p:sp>
        <p:nvSpPr>
          <p:cNvPr id="1788" name="Google Shape;761;p89"/>
          <p:cNvSpPr txBox="1"/>
          <p:nvPr/>
        </p:nvSpPr>
        <p:spPr>
          <a:xfrm>
            <a:off x="3450276" y="1352013"/>
            <a:ext cx="10447648" cy="89767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함수 작성방법 3가지</a:t>
            </a:r>
          </a:p>
        </p:txBody>
      </p:sp>
      <p:sp>
        <p:nvSpPr>
          <p:cNvPr id="1789" name="1."/>
          <p:cNvSpPr txBox="1"/>
          <p:nvPr/>
        </p:nvSpPr>
        <p:spPr>
          <a:xfrm>
            <a:off x="2345547" y="2775137"/>
            <a:ext cx="779137" cy="98743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7000">
                <a:latin typeface="+mn-lt"/>
                <a:ea typeface="+mn-ea"/>
                <a:cs typeface="+mn-cs"/>
                <a:sym typeface="Calibri"/>
              </a:defRPr>
            </a:lvl1pPr>
          </a:lstStyle>
          <a:p>
            <a:pPr/>
            <a:r>
              <a:t>1.</a:t>
            </a:r>
          </a:p>
        </p:txBody>
      </p:sp>
      <p:sp>
        <p:nvSpPr>
          <p:cNvPr id="1790" name="2."/>
          <p:cNvSpPr txBox="1"/>
          <p:nvPr/>
        </p:nvSpPr>
        <p:spPr>
          <a:xfrm>
            <a:off x="2345547" y="5072570"/>
            <a:ext cx="779137" cy="98743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7000">
                <a:latin typeface="+mn-lt"/>
                <a:ea typeface="+mn-ea"/>
                <a:cs typeface="+mn-cs"/>
                <a:sym typeface="Calibri"/>
              </a:defRPr>
            </a:lvl1pPr>
          </a:lstStyle>
          <a:p>
            <a:pPr/>
            <a:r>
              <a:t>2.</a:t>
            </a:r>
          </a:p>
        </p:txBody>
      </p:sp>
      <p:sp>
        <p:nvSpPr>
          <p:cNvPr id="1791" name="3."/>
          <p:cNvSpPr txBox="1"/>
          <p:nvPr/>
        </p:nvSpPr>
        <p:spPr>
          <a:xfrm>
            <a:off x="2345547" y="7370003"/>
            <a:ext cx="779137" cy="98743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7000">
                <a:latin typeface="+mn-lt"/>
                <a:ea typeface="+mn-ea"/>
                <a:cs typeface="+mn-cs"/>
                <a:sym typeface="Calibri"/>
              </a:defRPr>
            </a:lvl1pPr>
          </a:lstStyle>
          <a:p>
            <a:pPr/>
            <a:r>
              <a:t>3.</a:t>
            </a:r>
          </a:p>
        </p:txBody>
      </p:sp>
      <p:sp>
        <p:nvSpPr>
          <p:cNvPr id="1792" name="선"/>
          <p:cNvSpPr/>
          <p:nvPr/>
        </p:nvSpPr>
        <p:spPr>
          <a:xfrm>
            <a:off x="2011378" y="4906281"/>
            <a:ext cx="9005811" cy="1"/>
          </a:xfrm>
          <a:prstGeom prst="line">
            <a:avLst/>
          </a:prstGeom>
          <a:ln w="25400">
            <a:solidFill>
              <a:srgbClr val="DDDDDD"/>
            </a:solidFill>
          </a:ln>
        </p:spPr>
        <p:txBody>
          <a:bodyPr lIns="45718" tIns="45718" rIns="45718" bIns="45718"/>
          <a:lstStyle/>
          <a:p>
            <a:pPr/>
          </a:p>
        </p:txBody>
      </p:sp>
      <p:sp>
        <p:nvSpPr>
          <p:cNvPr id="1793" name="선"/>
          <p:cNvSpPr/>
          <p:nvPr/>
        </p:nvSpPr>
        <p:spPr>
          <a:xfrm>
            <a:off x="2011378" y="7184498"/>
            <a:ext cx="9005811" cy="1"/>
          </a:xfrm>
          <a:prstGeom prst="line">
            <a:avLst/>
          </a:prstGeom>
          <a:ln w="25400">
            <a:solidFill>
              <a:srgbClr val="DDDDDD"/>
            </a:solidFill>
          </a:ln>
        </p:spPr>
        <p:txBody>
          <a:bodyPr lIns="45718" tIns="45718" rIns="45718" bIns="45718"/>
          <a:lstStyle/>
          <a:p>
            <a:pPr/>
          </a:p>
        </p:txBody>
      </p:sp>
      <p:sp>
        <p:nvSpPr>
          <p:cNvPr id="1794" name="선언식"/>
          <p:cNvSpPr txBox="1"/>
          <p:nvPr/>
        </p:nvSpPr>
        <p:spPr>
          <a:xfrm>
            <a:off x="13183082" y="3111854"/>
            <a:ext cx="2740659" cy="1310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8000">
                <a:latin typeface="+mn-lt"/>
                <a:ea typeface="+mn-ea"/>
                <a:cs typeface="+mn-cs"/>
                <a:sym typeface="Calibri"/>
              </a:defRPr>
            </a:lvl1pPr>
          </a:lstStyle>
          <a:p>
            <a:pPr/>
            <a:r>
              <a:t>선언식</a:t>
            </a:r>
          </a:p>
        </p:txBody>
      </p:sp>
      <p:sp>
        <p:nvSpPr>
          <p:cNvPr id="1795" name="표현식"/>
          <p:cNvSpPr txBox="1"/>
          <p:nvPr/>
        </p:nvSpPr>
        <p:spPr>
          <a:xfrm>
            <a:off x="13183082" y="5390070"/>
            <a:ext cx="2740659" cy="1310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8000">
                <a:latin typeface="+mn-lt"/>
                <a:ea typeface="+mn-ea"/>
                <a:cs typeface="+mn-cs"/>
                <a:sym typeface="Calibri"/>
              </a:defRPr>
            </a:lvl1pPr>
          </a:lstStyle>
          <a:p>
            <a:pPr/>
            <a:r>
              <a:t>표현식</a:t>
            </a:r>
          </a:p>
        </p:txBody>
      </p:sp>
      <p:sp>
        <p:nvSpPr>
          <p:cNvPr id="1796" name="화살표함수"/>
          <p:cNvSpPr txBox="1"/>
          <p:nvPr/>
        </p:nvSpPr>
        <p:spPr>
          <a:xfrm>
            <a:off x="12393255" y="7668287"/>
            <a:ext cx="4498339" cy="1310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8000">
                <a:latin typeface="+mn-lt"/>
                <a:ea typeface="+mn-ea"/>
                <a:cs typeface="+mn-cs"/>
                <a:sym typeface="Calibri"/>
              </a:defRPr>
            </a:lvl1pPr>
          </a:lstStyle>
          <a:p>
            <a:pPr/>
            <a:r>
              <a:t>화살표함수</a:t>
            </a:r>
          </a:p>
        </p:txBody>
      </p:sp>
      <p:sp>
        <p:nvSpPr>
          <p:cNvPr id="1797" name="화살표"/>
          <p:cNvSpPr/>
          <p:nvPr/>
        </p:nvSpPr>
        <p:spPr>
          <a:xfrm>
            <a:off x="10675004" y="3022549"/>
            <a:ext cx="1270002" cy="1270002"/>
          </a:xfrm>
          <a:prstGeom prst="rightArrow">
            <a:avLst>
              <a:gd name="adj1" fmla="val 32000"/>
              <a:gd name="adj2" fmla="val 64000"/>
            </a:avLst>
          </a:prstGeom>
          <a:solidFill>
            <a:srgbClr val="00F900"/>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n-lt"/>
                <a:ea typeface="+mn-ea"/>
                <a:cs typeface="+mn-cs"/>
                <a:sym typeface="Calibri"/>
              </a:defRPr>
            </a:pPr>
          </a:p>
        </p:txBody>
      </p:sp>
      <p:sp>
        <p:nvSpPr>
          <p:cNvPr id="1798" name="화살표"/>
          <p:cNvSpPr/>
          <p:nvPr/>
        </p:nvSpPr>
        <p:spPr>
          <a:xfrm>
            <a:off x="10675004" y="5410389"/>
            <a:ext cx="1270002" cy="1270002"/>
          </a:xfrm>
          <a:prstGeom prst="rightArrow">
            <a:avLst>
              <a:gd name="adj1" fmla="val 32000"/>
              <a:gd name="adj2" fmla="val 64000"/>
            </a:avLst>
          </a:prstGeom>
          <a:solidFill>
            <a:srgbClr val="00F900"/>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n-lt"/>
                <a:ea typeface="+mn-ea"/>
                <a:cs typeface="+mn-cs"/>
                <a:sym typeface="Calibri"/>
              </a:defRPr>
            </a:pPr>
          </a:p>
        </p:txBody>
      </p:sp>
      <p:sp>
        <p:nvSpPr>
          <p:cNvPr id="1799" name="화살표"/>
          <p:cNvSpPr/>
          <p:nvPr/>
        </p:nvSpPr>
        <p:spPr>
          <a:xfrm>
            <a:off x="10675004" y="7688606"/>
            <a:ext cx="1270002" cy="1270002"/>
          </a:xfrm>
          <a:prstGeom prst="rightArrow">
            <a:avLst>
              <a:gd name="adj1" fmla="val 32000"/>
              <a:gd name="adj2" fmla="val 64000"/>
            </a:avLst>
          </a:prstGeom>
          <a:solidFill>
            <a:srgbClr val="00F900"/>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n-lt"/>
                <a:ea typeface="+mn-ea"/>
                <a:cs typeface="+mn-cs"/>
                <a:sym typeface="Calibri"/>
              </a:defRPr>
            </a:pP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1" name="모서리가 둥근 직사각형"/>
          <p:cNvSpPr/>
          <p:nvPr/>
        </p:nvSpPr>
        <p:spPr>
          <a:xfrm>
            <a:off x="1862562" y="7251256"/>
            <a:ext cx="15221121" cy="2144703"/>
          </a:xfrm>
          <a:prstGeom prst="roundRect">
            <a:avLst>
              <a:gd name="adj" fmla="val 15000"/>
            </a:avLst>
          </a:prstGeom>
          <a:solidFill>
            <a:srgbClr val="FFFB00"/>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n-lt"/>
                <a:ea typeface="+mn-ea"/>
                <a:cs typeface="+mn-cs"/>
                <a:sym typeface="Calibri"/>
              </a:defRPr>
            </a:pPr>
          </a:p>
        </p:txBody>
      </p:sp>
      <p:sp>
        <p:nvSpPr>
          <p:cNvPr id="1802"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803"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804"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805" name="const hello = function() {…"/>
          <p:cNvSpPr txBox="1"/>
          <p:nvPr/>
        </p:nvSpPr>
        <p:spPr>
          <a:xfrm>
            <a:off x="4416950" y="5072570"/>
            <a:ext cx="4987686" cy="1945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4000">
                <a:latin typeface="+mn-lt"/>
                <a:ea typeface="+mn-ea"/>
                <a:cs typeface="+mn-cs"/>
                <a:sym typeface="Calibri"/>
              </a:defRPr>
            </a:pPr>
            <a:r>
              <a:t>const </a:t>
            </a:r>
            <a:r>
              <a:rPr b="1">
                <a:solidFill>
                  <a:srgbClr val="FF2600"/>
                </a:solidFill>
              </a:rPr>
              <a:t>hello</a:t>
            </a:r>
            <a:r>
              <a:t>=</a:t>
            </a:r>
            <a:r>
              <a:rPr b="1">
                <a:solidFill>
                  <a:srgbClr val="0433FF"/>
                </a:solidFill>
              </a:rPr>
              <a:t>function</a:t>
            </a:r>
            <a:r>
              <a:rPr b="1">
                <a:solidFill>
                  <a:srgbClr val="FF2600"/>
                </a:solidFill>
              </a:rPr>
              <a:t>()</a:t>
            </a:r>
            <a:r>
              <a:t> {</a:t>
            </a:r>
          </a:p>
          <a:p>
            <a:pPr lvl="2" indent="914400">
              <a:defRPr sz="4000">
                <a:latin typeface="+mn-lt"/>
                <a:ea typeface="+mn-ea"/>
                <a:cs typeface="+mn-cs"/>
                <a:sym typeface="Calibri"/>
              </a:defRPr>
            </a:pPr>
            <a:r>
              <a:t>alert(“안녕하세요”)</a:t>
            </a:r>
          </a:p>
          <a:p>
            <a:pPr>
              <a:defRPr sz="4000">
                <a:latin typeface="+mn-lt"/>
                <a:ea typeface="+mn-ea"/>
                <a:cs typeface="+mn-cs"/>
                <a:sym typeface="Calibri"/>
              </a:defRPr>
            </a:pPr>
            <a:r>
              <a:t>}</a:t>
            </a:r>
          </a:p>
        </p:txBody>
      </p:sp>
      <p:sp>
        <p:nvSpPr>
          <p:cNvPr id="1806" name="function hello() {…"/>
          <p:cNvSpPr txBox="1"/>
          <p:nvPr/>
        </p:nvSpPr>
        <p:spPr>
          <a:xfrm>
            <a:off x="4416950" y="2794354"/>
            <a:ext cx="4908807" cy="1945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sz="4000">
                <a:solidFill>
                  <a:srgbClr val="0433FF"/>
                </a:solidFill>
                <a:latin typeface="+mn-lt"/>
                <a:ea typeface="+mn-ea"/>
                <a:cs typeface="+mn-cs"/>
                <a:sym typeface="Calibri"/>
              </a:defRPr>
            </a:pPr>
            <a:r>
              <a:t>function</a:t>
            </a:r>
            <a:r>
              <a:rPr b="0">
                <a:solidFill>
                  <a:srgbClr val="000000"/>
                </a:solidFill>
              </a:rPr>
              <a:t> </a:t>
            </a:r>
            <a:r>
              <a:rPr>
                <a:solidFill>
                  <a:srgbClr val="FF2600"/>
                </a:solidFill>
              </a:rPr>
              <a:t>hello()</a:t>
            </a:r>
            <a:r>
              <a:rPr b="0">
                <a:solidFill>
                  <a:srgbClr val="000000"/>
                </a:solidFill>
              </a:rPr>
              <a:t> {</a:t>
            </a:r>
          </a:p>
          <a:p>
            <a:pPr lvl="2" indent="914400">
              <a:defRPr sz="4000">
                <a:latin typeface="+mn-lt"/>
                <a:ea typeface="+mn-ea"/>
                <a:cs typeface="+mn-cs"/>
                <a:sym typeface="Calibri"/>
              </a:defRPr>
            </a:pPr>
            <a:r>
              <a:t>alert(“안녕하세요”)</a:t>
            </a:r>
          </a:p>
          <a:p>
            <a:pPr>
              <a:defRPr sz="4000">
                <a:latin typeface="+mn-lt"/>
                <a:ea typeface="+mn-ea"/>
                <a:cs typeface="+mn-cs"/>
                <a:sym typeface="Calibri"/>
              </a:defRPr>
            </a:pPr>
            <a:r>
              <a:t>}</a:t>
            </a:r>
          </a:p>
        </p:txBody>
      </p:sp>
      <p:sp>
        <p:nvSpPr>
          <p:cNvPr id="1807" name="const hello = () =&gt; {…"/>
          <p:cNvSpPr txBox="1"/>
          <p:nvPr/>
        </p:nvSpPr>
        <p:spPr>
          <a:xfrm>
            <a:off x="4416950" y="7350787"/>
            <a:ext cx="4908807" cy="1945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4000">
                <a:latin typeface="+mn-lt"/>
                <a:ea typeface="+mn-ea"/>
                <a:cs typeface="+mn-cs"/>
                <a:sym typeface="Calibri"/>
              </a:defRPr>
            </a:pPr>
            <a:r>
              <a:t>const </a:t>
            </a:r>
            <a:r>
              <a:rPr b="1">
                <a:solidFill>
                  <a:srgbClr val="FF2600"/>
                </a:solidFill>
              </a:rPr>
              <a:t>hello=()</a:t>
            </a:r>
            <a:r>
              <a:rPr b="1">
                <a:solidFill>
                  <a:srgbClr val="0433FF"/>
                </a:solidFill>
              </a:rPr>
              <a:t>=&gt;</a:t>
            </a:r>
            <a:r>
              <a:t> {</a:t>
            </a:r>
          </a:p>
          <a:p>
            <a:pPr lvl="2" indent="914400">
              <a:defRPr sz="4000">
                <a:latin typeface="+mn-lt"/>
                <a:ea typeface="+mn-ea"/>
                <a:cs typeface="+mn-cs"/>
                <a:sym typeface="Calibri"/>
              </a:defRPr>
            </a:pPr>
            <a:r>
              <a:t>alert(“안녕하세요”)</a:t>
            </a:r>
          </a:p>
          <a:p>
            <a:pPr>
              <a:defRPr sz="4000">
                <a:latin typeface="+mn-lt"/>
                <a:ea typeface="+mn-ea"/>
                <a:cs typeface="+mn-cs"/>
                <a:sym typeface="Calibri"/>
              </a:defRPr>
            </a:pPr>
            <a:r>
              <a:t>}</a:t>
            </a:r>
          </a:p>
        </p:txBody>
      </p:sp>
      <p:sp>
        <p:nvSpPr>
          <p:cNvPr id="1808" name="Google Shape;761;p89"/>
          <p:cNvSpPr txBox="1"/>
          <p:nvPr/>
        </p:nvSpPr>
        <p:spPr>
          <a:xfrm>
            <a:off x="3450276" y="1352013"/>
            <a:ext cx="10447648" cy="89767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함수 작성방법 3가지</a:t>
            </a:r>
          </a:p>
        </p:txBody>
      </p:sp>
      <p:sp>
        <p:nvSpPr>
          <p:cNvPr id="1809" name="1."/>
          <p:cNvSpPr txBox="1"/>
          <p:nvPr/>
        </p:nvSpPr>
        <p:spPr>
          <a:xfrm>
            <a:off x="2345547" y="2775137"/>
            <a:ext cx="779137" cy="98743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7000">
                <a:latin typeface="+mn-lt"/>
                <a:ea typeface="+mn-ea"/>
                <a:cs typeface="+mn-cs"/>
                <a:sym typeface="Calibri"/>
              </a:defRPr>
            </a:lvl1pPr>
          </a:lstStyle>
          <a:p>
            <a:pPr/>
            <a:r>
              <a:t>1.</a:t>
            </a:r>
          </a:p>
        </p:txBody>
      </p:sp>
      <p:sp>
        <p:nvSpPr>
          <p:cNvPr id="1810" name="2."/>
          <p:cNvSpPr txBox="1"/>
          <p:nvPr/>
        </p:nvSpPr>
        <p:spPr>
          <a:xfrm>
            <a:off x="2345547" y="5072570"/>
            <a:ext cx="779137" cy="98743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7000">
                <a:latin typeface="+mn-lt"/>
                <a:ea typeface="+mn-ea"/>
                <a:cs typeface="+mn-cs"/>
                <a:sym typeface="Calibri"/>
              </a:defRPr>
            </a:lvl1pPr>
          </a:lstStyle>
          <a:p>
            <a:pPr/>
            <a:r>
              <a:t>2.</a:t>
            </a:r>
          </a:p>
        </p:txBody>
      </p:sp>
      <p:sp>
        <p:nvSpPr>
          <p:cNvPr id="1811" name="3."/>
          <p:cNvSpPr txBox="1"/>
          <p:nvPr/>
        </p:nvSpPr>
        <p:spPr>
          <a:xfrm>
            <a:off x="2345547" y="7370003"/>
            <a:ext cx="779137" cy="98743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7000">
                <a:latin typeface="+mn-lt"/>
                <a:ea typeface="+mn-ea"/>
                <a:cs typeface="+mn-cs"/>
                <a:sym typeface="Calibri"/>
              </a:defRPr>
            </a:lvl1pPr>
          </a:lstStyle>
          <a:p>
            <a:pPr/>
            <a:r>
              <a:t>3.</a:t>
            </a:r>
          </a:p>
        </p:txBody>
      </p:sp>
      <p:sp>
        <p:nvSpPr>
          <p:cNvPr id="1812" name="선"/>
          <p:cNvSpPr/>
          <p:nvPr/>
        </p:nvSpPr>
        <p:spPr>
          <a:xfrm>
            <a:off x="2011378" y="4906281"/>
            <a:ext cx="9005811" cy="1"/>
          </a:xfrm>
          <a:prstGeom prst="line">
            <a:avLst/>
          </a:prstGeom>
          <a:ln w="25400">
            <a:solidFill>
              <a:srgbClr val="DDDDDD"/>
            </a:solidFill>
          </a:ln>
        </p:spPr>
        <p:txBody>
          <a:bodyPr lIns="45718" tIns="45718" rIns="45718" bIns="45718"/>
          <a:lstStyle/>
          <a:p>
            <a:pPr/>
          </a:p>
        </p:txBody>
      </p:sp>
      <p:sp>
        <p:nvSpPr>
          <p:cNvPr id="1813" name="선"/>
          <p:cNvSpPr/>
          <p:nvPr/>
        </p:nvSpPr>
        <p:spPr>
          <a:xfrm>
            <a:off x="2011378" y="7184498"/>
            <a:ext cx="9005811" cy="1"/>
          </a:xfrm>
          <a:prstGeom prst="line">
            <a:avLst/>
          </a:prstGeom>
          <a:ln w="25400">
            <a:solidFill>
              <a:srgbClr val="DDDDDD"/>
            </a:solidFill>
          </a:ln>
        </p:spPr>
        <p:txBody>
          <a:bodyPr lIns="45718" tIns="45718" rIns="45718" bIns="45718"/>
          <a:lstStyle/>
          <a:p>
            <a:pPr/>
          </a:p>
        </p:txBody>
      </p:sp>
      <p:sp>
        <p:nvSpPr>
          <p:cNvPr id="1814" name="선언식"/>
          <p:cNvSpPr txBox="1"/>
          <p:nvPr/>
        </p:nvSpPr>
        <p:spPr>
          <a:xfrm>
            <a:off x="13183082" y="3111854"/>
            <a:ext cx="2740659" cy="1310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8000">
                <a:latin typeface="+mn-lt"/>
                <a:ea typeface="+mn-ea"/>
                <a:cs typeface="+mn-cs"/>
                <a:sym typeface="Calibri"/>
              </a:defRPr>
            </a:lvl1pPr>
          </a:lstStyle>
          <a:p>
            <a:pPr/>
            <a:r>
              <a:t>선언식</a:t>
            </a:r>
          </a:p>
        </p:txBody>
      </p:sp>
      <p:sp>
        <p:nvSpPr>
          <p:cNvPr id="1815" name="표현식"/>
          <p:cNvSpPr txBox="1"/>
          <p:nvPr/>
        </p:nvSpPr>
        <p:spPr>
          <a:xfrm>
            <a:off x="13183082" y="5390070"/>
            <a:ext cx="2740659" cy="1310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8000">
                <a:latin typeface="+mn-lt"/>
                <a:ea typeface="+mn-ea"/>
                <a:cs typeface="+mn-cs"/>
                <a:sym typeface="Calibri"/>
              </a:defRPr>
            </a:lvl1pPr>
          </a:lstStyle>
          <a:p>
            <a:pPr/>
            <a:r>
              <a:t>표현식</a:t>
            </a:r>
          </a:p>
        </p:txBody>
      </p:sp>
      <p:sp>
        <p:nvSpPr>
          <p:cNvPr id="1816" name="화살표함수"/>
          <p:cNvSpPr txBox="1"/>
          <p:nvPr/>
        </p:nvSpPr>
        <p:spPr>
          <a:xfrm>
            <a:off x="12393255" y="7668287"/>
            <a:ext cx="4498339" cy="1310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8000">
                <a:latin typeface="+mn-lt"/>
                <a:ea typeface="+mn-ea"/>
                <a:cs typeface="+mn-cs"/>
                <a:sym typeface="Calibri"/>
              </a:defRPr>
            </a:lvl1pPr>
          </a:lstStyle>
          <a:p>
            <a:pPr/>
            <a:r>
              <a:t>화살표함수</a:t>
            </a:r>
          </a:p>
        </p:txBody>
      </p:sp>
      <p:sp>
        <p:nvSpPr>
          <p:cNvPr id="1817" name="화살표"/>
          <p:cNvSpPr/>
          <p:nvPr/>
        </p:nvSpPr>
        <p:spPr>
          <a:xfrm>
            <a:off x="10675004" y="3022549"/>
            <a:ext cx="1270002" cy="1270002"/>
          </a:xfrm>
          <a:prstGeom prst="rightArrow">
            <a:avLst>
              <a:gd name="adj1" fmla="val 32000"/>
              <a:gd name="adj2" fmla="val 64000"/>
            </a:avLst>
          </a:prstGeom>
          <a:solidFill>
            <a:srgbClr val="00F900"/>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n-lt"/>
                <a:ea typeface="+mn-ea"/>
                <a:cs typeface="+mn-cs"/>
                <a:sym typeface="Calibri"/>
              </a:defRPr>
            </a:pPr>
          </a:p>
        </p:txBody>
      </p:sp>
      <p:sp>
        <p:nvSpPr>
          <p:cNvPr id="1818" name="화살표"/>
          <p:cNvSpPr/>
          <p:nvPr/>
        </p:nvSpPr>
        <p:spPr>
          <a:xfrm>
            <a:off x="10675004" y="5410389"/>
            <a:ext cx="1270002" cy="1270002"/>
          </a:xfrm>
          <a:prstGeom prst="rightArrow">
            <a:avLst>
              <a:gd name="adj1" fmla="val 32000"/>
              <a:gd name="adj2" fmla="val 64000"/>
            </a:avLst>
          </a:prstGeom>
          <a:solidFill>
            <a:srgbClr val="00F900"/>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n-lt"/>
                <a:ea typeface="+mn-ea"/>
                <a:cs typeface="+mn-cs"/>
                <a:sym typeface="Calibri"/>
              </a:defRPr>
            </a:pPr>
          </a:p>
        </p:txBody>
      </p:sp>
      <p:sp>
        <p:nvSpPr>
          <p:cNvPr id="1819" name="화살표"/>
          <p:cNvSpPr/>
          <p:nvPr/>
        </p:nvSpPr>
        <p:spPr>
          <a:xfrm>
            <a:off x="10675004" y="7688606"/>
            <a:ext cx="1270002" cy="1270002"/>
          </a:xfrm>
          <a:prstGeom prst="rightArrow">
            <a:avLst>
              <a:gd name="adj1" fmla="val 32000"/>
              <a:gd name="adj2" fmla="val 64000"/>
            </a:avLst>
          </a:prstGeom>
          <a:solidFill>
            <a:srgbClr val="00F900"/>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n-lt"/>
                <a:ea typeface="+mn-ea"/>
                <a:cs typeface="+mn-cs"/>
                <a:sym typeface="Calibri"/>
              </a:defRPr>
            </a:pP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1"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822"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823"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824" name="hello()"/>
          <p:cNvSpPr txBox="1"/>
          <p:nvPr/>
        </p:nvSpPr>
        <p:spPr>
          <a:xfrm>
            <a:off x="6878677" y="4550916"/>
            <a:ext cx="3522845" cy="13605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0000">
                <a:solidFill>
                  <a:srgbClr val="FF2600"/>
                </a:solidFill>
                <a:latin typeface="+mn-lt"/>
                <a:ea typeface="+mn-ea"/>
                <a:cs typeface="+mn-cs"/>
                <a:sym typeface="Calibri"/>
              </a:defRPr>
            </a:lvl1pPr>
          </a:lstStyle>
          <a:p>
            <a:pPr/>
            <a:r>
              <a:t>hello()</a:t>
            </a:r>
          </a:p>
        </p:txBody>
      </p:sp>
      <p:sp>
        <p:nvSpPr>
          <p:cNvPr id="1825" name="Google Shape;761;p89"/>
          <p:cNvSpPr txBox="1"/>
          <p:nvPr/>
        </p:nvSpPr>
        <p:spPr>
          <a:xfrm>
            <a:off x="3450276" y="1352013"/>
            <a:ext cx="10447648" cy="89767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함수 실행방법</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27" name="Picture 15" descr="Picture 15"/>
          <p:cNvPicPr>
            <a:picLocks noChangeAspect="1"/>
          </p:cNvPicPr>
          <p:nvPr/>
        </p:nvPicPr>
        <p:blipFill>
          <a:blip r:embed="rId2">
            <a:extLst/>
          </a:blip>
          <a:stretch>
            <a:fillRect/>
          </a:stretch>
        </p:blipFill>
        <p:spPr>
          <a:xfrm>
            <a:off x="5590563" y="3053374"/>
            <a:ext cx="5979137" cy="4035917"/>
          </a:xfrm>
          <a:prstGeom prst="rect">
            <a:avLst/>
          </a:prstGeom>
          <a:ln w="12700">
            <a:miter lim="400000"/>
          </a:ln>
        </p:spPr>
      </p:pic>
      <p:pic>
        <p:nvPicPr>
          <p:cNvPr id="1828" name="Picture 31" descr="Picture 31"/>
          <p:cNvPicPr>
            <a:picLocks noChangeAspect="1"/>
          </p:cNvPicPr>
          <p:nvPr/>
        </p:nvPicPr>
        <p:blipFill>
          <a:blip r:embed="rId3">
            <a:extLst/>
          </a:blip>
          <a:stretch>
            <a:fillRect/>
          </a:stretch>
        </p:blipFill>
        <p:spPr>
          <a:xfrm>
            <a:off x="10092814" y="2845036"/>
            <a:ext cx="1181509" cy="1149139"/>
          </a:xfrm>
          <a:prstGeom prst="rect">
            <a:avLst/>
          </a:prstGeom>
          <a:ln w="12700">
            <a:miter lim="400000"/>
          </a:ln>
        </p:spPr>
      </p:pic>
      <p:sp>
        <p:nvSpPr>
          <p:cNvPr id="1829"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830" name="object 6"/>
          <p:cNvSpPr/>
          <p:nvPr/>
        </p:nvSpPr>
        <p:spPr>
          <a:xfrm>
            <a:off x="965200" y="622300"/>
            <a:ext cx="1066800" cy="393700"/>
          </a:xfrm>
          <a:prstGeom prst="rect">
            <a:avLst/>
          </a:prstGeom>
          <a:blipFill>
            <a:blip r:embed="rId4"/>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831" name="Google Shape;303;p39"/>
          <p:cNvSpPr txBox="1"/>
          <p:nvPr/>
        </p:nvSpPr>
        <p:spPr>
          <a:xfrm>
            <a:off x="3356307" y="4511294"/>
            <a:ext cx="10447647" cy="140872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6600">
                <a:latin typeface="Jalpullineunharu Medium"/>
                <a:ea typeface="Jalpullineunharu Medium"/>
                <a:cs typeface="Jalpullineunharu Medium"/>
                <a:sym typeface="Jalpullineunharu Medium"/>
              </a:defRPr>
            </a:lvl1pPr>
          </a:lstStyle>
          <a:p>
            <a:pPr/>
            <a:r>
              <a:t>함수 실습</a:t>
            </a:r>
          </a:p>
        </p:txBody>
      </p:sp>
      <p:pic>
        <p:nvPicPr>
          <p:cNvPr id="1832" name="Picture 33" descr="Picture 33"/>
          <p:cNvPicPr>
            <a:picLocks noChangeAspect="1"/>
          </p:cNvPicPr>
          <p:nvPr/>
        </p:nvPicPr>
        <p:blipFill>
          <a:blip r:embed="rId5">
            <a:extLst/>
          </a:blip>
          <a:stretch>
            <a:fillRect/>
          </a:stretch>
        </p:blipFill>
        <p:spPr>
          <a:xfrm>
            <a:off x="10584976" y="6590926"/>
            <a:ext cx="2081453" cy="962673"/>
          </a:xfrm>
          <a:prstGeom prst="rect">
            <a:avLst/>
          </a:prstGeom>
          <a:ln w="12700">
            <a:miter lim="400000"/>
          </a:ln>
        </p:spPr>
      </p:pic>
      <p:pic>
        <p:nvPicPr>
          <p:cNvPr id="1833" name="Picture 12" descr="Picture 12"/>
          <p:cNvPicPr>
            <a:picLocks noChangeAspect="1"/>
          </p:cNvPicPr>
          <p:nvPr/>
        </p:nvPicPr>
        <p:blipFill>
          <a:blip r:embed="rId6">
            <a:extLst/>
          </a:blip>
          <a:stretch>
            <a:fillRect/>
          </a:stretch>
        </p:blipFill>
        <p:spPr>
          <a:xfrm flipH="1">
            <a:off x="4451551" y="3994172"/>
            <a:ext cx="7708901" cy="3358597"/>
          </a:xfrm>
          <a:prstGeom prst="rect">
            <a:avLst/>
          </a:prstGeom>
          <a:ln w="12700">
            <a:miter lim="400000"/>
          </a:ln>
        </p:spPr>
      </p:pic>
      <p:sp>
        <p:nvSpPr>
          <p:cNvPr id="1834"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11"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HTML</a:t>
            </a:r>
          </a:p>
        </p:txBody>
      </p:sp>
      <p:sp>
        <p:nvSpPr>
          <p:cNvPr id="212"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213" name="Google Shape;61;p14"/>
          <p:cNvSpPr txBox="1"/>
          <p:nvPr/>
        </p:nvSpPr>
        <p:spPr>
          <a:xfrm>
            <a:off x="5919349" y="1277251"/>
            <a:ext cx="5509503" cy="693905"/>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sz="3200">
                <a:latin typeface="Jalpullineunharu Medium"/>
                <a:ea typeface="Jalpullineunharu Medium"/>
                <a:cs typeface="Jalpullineunharu Medium"/>
                <a:sym typeface="Jalpullineunharu Medium"/>
              </a:defRPr>
            </a:lvl1pPr>
          </a:lstStyle>
          <a:p>
            <a:pPr/>
            <a:r>
              <a:t>종속태그 실무 적용 예시</a:t>
            </a:r>
          </a:p>
        </p:txBody>
      </p:sp>
      <p:sp>
        <p:nvSpPr>
          <p:cNvPr id="214" name="Google Shape;168;p25"/>
          <p:cNvSpPr txBox="1"/>
          <p:nvPr/>
        </p:nvSpPr>
        <p:spPr>
          <a:xfrm>
            <a:off x="2233595" y="2514600"/>
            <a:ext cx="4801993" cy="8293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200">
                <a:latin typeface="Jalpullineunharu Medium"/>
                <a:ea typeface="Jalpullineunharu Medium"/>
                <a:cs typeface="Jalpullineunharu Medium"/>
                <a:sym typeface="Jalpullineunharu Medium"/>
              </a:defRPr>
            </a:lvl1pPr>
          </a:lstStyle>
          <a:p>
            <a:pPr/>
            <a:r>
              <a:t>&lt;select&gt;</a:t>
            </a:r>
          </a:p>
        </p:txBody>
      </p:sp>
      <p:sp>
        <p:nvSpPr>
          <p:cNvPr id="215" name="Google Shape;169;p25"/>
          <p:cNvSpPr txBox="1"/>
          <p:nvPr/>
        </p:nvSpPr>
        <p:spPr>
          <a:xfrm>
            <a:off x="9529036" y="2514600"/>
            <a:ext cx="5785034" cy="8293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200">
                <a:latin typeface="Jalpullineunharu Medium"/>
                <a:ea typeface="Jalpullineunharu Medium"/>
                <a:cs typeface="Jalpullineunharu Medium"/>
                <a:sym typeface="Jalpullineunharu Medium"/>
              </a:defRPr>
            </a:lvl1pPr>
          </a:lstStyle>
          <a:p>
            <a:pPr/>
            <a:r>
              <a:t>&lt;table&gt;</a:t>
            </a:r>
          </a:p>
        </p:txBody>
      </p:sp>
      <p:pic>
        <p:nvPicPr>
          <p:cNvPr id="216" name="Google Shape;170;p25" descr="Google Shape;170;p25"/>
          <p:cNvPicPr>
            <a:picLocks noChangeAspect="1"/>
          </p:cNvPicPr>
          <p:nvPr/>
        </p:nvPicPr>
        <p:blipFill>
          <a:blip r:embed="rId3">
            <a:extLst/>
          </a:blip>
          <a:stretch>
            <a:fillRect/>
          </a:stretch>
        </p:blipFill>
        <p:spPr>
          <a:xfrm>
            <a:off x="1364155" y="3738610"/>
            <a:ext cx="6540897" cy="4338590"/>
          </a:xfrm>
          <a:prstGeom prst="rect">
            <a:avLst/>
          </a:prstGeom>
          <a:ln w="12700">
            <a:miter lim="400000"/>
          </a:ln>
          <a:effectLst>
            <a:outerShdw sx="100000" sy="100000" kx="0" ky="0" algn="b" rotWithShape="0" blurRad="50800" dist="38100" dir="2700000">
              <a:srgbClr val="000000">
                <a:alpha val="40000"/>
              </a:srgbClr>
            </a:outerShdw>
          </a:effectLst>
        </p:spPr>
      </p:pic>
      <p:pic>
        <p:nvPicPr>
          <p:cNvPr id="217" name="Google Shape;171;p25" descr="Google Shape;171;p25"/>
          <p:cNvPicPr>
            <a:picLocks noChangeAspect="1"/>
          </p:cNvPicPr>
          <p:nvPr/>
        </p:nvPicPr>
        <p:blipFill>
          <a:blip r:embed="rId4">
            <a:extLst/>
          </a:blip>
          <a:stretch>
            <a:fillRect/>
          </a:stretch>
        </p:blipFill>
        <p:spPr>
          <a:xfrm>
            <a:off x="8652105" y="3666938"/>
            <a:ext cx="7275284" cy="4410262"/>
          </a:xfrm>
          <a:prstGeom prst="rect">
            <a:avLst/>
          </a:prstGeom>
          <a:ln w="12700">
            <a:miter lim="400000"/>
          </a:ln>
          <a:effectLst>
            <a:outerShdw sx="100000" sy="100000" kx="0" ky="0" algn="b" rotWithShape="0" blurRad="50800" dist="38100" dir="2700000">
              <a:srgbClr val="000000">
                <a:alpha val="40000"/>
              </a:srgbClr>
            </a:outerShdw>
          </a:effectLst>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6"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837"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838"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839" name="Google Shape;761;p89"/>
          <p:cNvSpPr txBox="1"/>
          <p:nvPr/>
        </p:nvSpPr>
        <p:spPr>
          <a:xfrm>
            <a:off x="3450276" y="1352013"/>
            <a:ext cx="10447648" cy="89767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함수 실무 예제</a:t>
            </a:r>
          </a:p>
        </p:txBody>
      </p:sp>
      <p:pic>
        <p:nvPicPr>
          <p:cNvPr id="1840" name="이미지" descr="이미지"/>
          <p:cNvPicPr>
            <a:picLocks noChangeAspect="1"/>
          </p:cNvPicPr>
          <p:nvPr/>
        </p:nvPicPr>
        <p:blipFill>
          <a:blip r:embed="rId3">
            <a:extLst/>
          </a:blip>
          <a:srcRect l="3264" t="12808" r="0" b="0"/>
          <a:stretch>
            <a:fillRect/>
          </a:stretch>
        </p:blipFill>
        <p:spPr>
          <a:xfrm>
            <a:off x="544696" y="4275847"/>
            <a:ext cx="8814774" cy="2096154"/>
          </a:xfrm>
          <a:prstGeom prst="rect">
            <a:avLst/>
          </a:prstGeom>
          <a:ln w="12700">
            <a:miter lim="400000"/>
          </a:ln>
        </p:spPr>
      </p:pic>
      <p:sp>
        <p:nvSpPr>
          <p:cNvPr id="1841" name="실습문제…"/>
          <p:cNvSpPr txBox="1"/>
          <p:nvPr/>
        </p:nvSpPr>
        <p:spPr>
          <a:xfrm>
            <a:off x="8805157" y="3403422"/>
            <a:ext cx="7836939" cy="233715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4000">
                <a:latin typeface="+mn-lt"/>
                <a:ea typeface="+mn-ea"/>
                <a:cs typeface="+mn-cs"/>
                <a:sym typeface="Calibri"/>
              </a:defRPr>
            </a:pPr>
            <a:r>
              <a:t>실습문제</a:t>
            </a:r>
          </a:p>
          <a:p>
            <a:pPr>
              <a:defRPr b="1" sz="2000">
                <a:latin typeface="+mn-lt"/>
                <a:ea typeface="+mn-ea"/>
                <a:cs typeface="+mn-cs"/>
                <a:sym typeface="Calibri"/>
              </a:defRPr>
            </a:pPr>
          </a:p>
          <a:p>
            <a:pPr marL="534736" indent="-534736">
              <a:buSzPct val="100000"/>
              <a:buAutoNum type="arabicPeriod" startAt="1"/>
              <a:defRPr sz="4000">
                <a:latin typeface="+mn-lt"/>
                <a:ea typeface="+mn-ea"/>
                <a:cs typeface="+mn-cs"/>
                <a:sym typeface="Calibri"/>
              </a:defRPr>
            </a:pPr>
            <a:r>
              <a:t>방금 전에 만들었던 함수를 화살표함수로 변경해 보세요.</a:t>
            </a:r>
          </a:p>
        </p:txBody>
      </p:sp>
      <p:sp>
        <p:nvSpPr>
          <p:cNvPr id="1842" name="수업자료 class / 03-javascript 폴더에…"/>
          <p:cNvSpPr txBox="1"/>
          <p:nvPr/>
        </p:nvSpPr>
        <p:spPr>
          <a:xfrm>
            <a:off x="9033747" y="7729008"/>
            <a:ext cx="4305270" cy="75709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2000">
                <a:solidFill>
                  <a:srgbClr val="535353"/>
                </a:solidFill>
                <a:latin typeface="+mn-lt"/>
                <a:ea typeface="+mn-ea"/>
                <a:cs typeface="+mn-cs"/>
                <a:sym typeface="Calibri"/>
              </a:defRPr>
            </a:pPr>
            <a:r>
              <a:t>수업자료 class / 03-javascript 폴더에 </a:t>
            </a:r>
            <a:endParaRPr>
              <a:solidFill>
                <a:srgbClr val="FF2600"/>
              </a:solidFill>
            </a:endParaRPr>
          </a:p>
          <a:p>
            <a:pPr>
              <a:defRPr sz="2000">
                <a:solidFill>
                  <a:srgbClr val="FF2600"/>
                </a:solidFill>
                <a:latin typeface="+mn-lt"/>
                <a:ea typeface="+mn-ea"/>
                <a:cs typeface="+mn-cs"/>
                <a:sym typeface="Calibri"/>
              </a:defRPr>
            </a:pPr>
            <a:r>
              <a:t>1. </a:t>
            </a:r>
            <a:r>
              <a:t>05-function.html 파일을 수정해 주세요.</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4"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845"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846"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847" name="Google Shape;761;p89"/>
          <p:cNvSpPr txBox="1"/>
          <p:nvPr/>
        </p:nvSpPr>
        <p:spPr>
          <a:xfrm>
            <a:off x="3450276" y="1352013"/>
            <a:ext cx="10447648" cy="89767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함수 실무 예제</a:t>
            </a:r>
          </a:p>
        </p:txBody>
      </p:sp>
      <p:pic>
        <p:nvPicPr>
          <p:cNvPr id="1848" name="이미지" descr="이미지"/>
          <p:cNvPicPr>
            <a:picLocks noChangeAspect="1"/>
          </p:cNvPicPr>
          <p:nvPr/>
        </p:nvPicPr>
        <p:blipFill>
          <a:blip r:embed="rId3">
            <a:extLst/>
          </a:blip>
          <a:srcRect l="3264" t="12808" r="0" b="0"/>
          <a:stretch>
            <a:fillRect/>
          </a:stretch>
        </p:blipFill>
        <p:spPr>
          <a:xfrm>
            <a:off x="544696" y="4275847"/>
            <a:ext cx="8814774" cy="2096154"/>
          </a:xfrm>
          <a:prstGeom prst="rect">
            <a:avLst/>
          </a:prstGeom>
          <a:ln w="12700">
            <a:miter lim="400000"/>
          </a:ln>
        </p:spPr>
      </p:pic>
      <p:sp>
        <p:nvSpPr>
          <p:cNvPr id="1849" name="실습문제…"/>
          <p:cNvSpPr txBox="1"/>
          <p:nvPr/>
        </p:nvSpPr>
        <p:spPr>
          <a:xfrm>
            <a:off x="8805157" y="3403422"/>
            <a:ext cx="7836939" cy="378059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4000">
                <a:latin typeface="+mn-lt"/>
                <a:ea typeface="+mn-ea"/>
                <a:cs typeface="+mn-cs"/>
                <a:sym typeface="Calibri"/>
              </a:defRPr>
            </a:pPr>
            <a:r>
              <a:t>실습문제</a:t>
            </a:r>
          </a:p>
          <a:p>
            <a:pPr>
              <a:defRPr b="1" sz="2000">
                <a:latin typeface="+mn-lt"/>
                <a:ea typeface="+mn-ea"/>
                <a:cs typeface="+mn-cs"/>
                <a:sym typeface="Calibri"/>
              </a:defRPr>
            </a:pPr>
          </a:p>
          <a:p>
            <a:pPr marL="534736" indent="-534736">
              <a:buSzPct val="100000"/>
              <a:buAutoNum type="arabicPeriod" startAt="1"/>
              <a:defRPr sz="4000">
                <a:latin typeface="+mn-lt"/>
                <a:ea typeface="+mn-ea"/>
                <a:cs typeface="+mn-cs"/>
                <a:sym typeface="Calibri"/>
              </a:defRPr>
            </a:pPr>
            <a:r>
              <a:t>방금 전에 만들었던 함수를 화살표함수로 변경해 보세요.</a:t>
            </a:r>
          </a:p>
          <a:p>
            <a:pPr marL="534736" indent="-534736">
              <a:buSzPct val="100000"/>
              <a:buAutoNum type="arabicPeriod" startAt="1"/>
              <a:defRPr sz="4000">
                <a:latin typeface="+mn-lt"/>
                <a:ea typeface="+mn-ea"/>
                <a:cs typeface="+mn-cs"/>
                <a:sym typeface="Calibri"/>
              </a:defRPr>
            </a:pPr>
            <a:r>
              <a:t>&lt;script&gt;&lt;/script&gt; 태그의 내용을</a:t>
            </a:r>
            <a:br/>
            <a:r>
              <a:t>05-function.js파일로 이동해 보세요.</a:t>
            </a:r>
          </a:p>
        </p:txBody>
      </p:sp>
      <p:sp>
        <p:nvSpPr>
          <p:cNvPr id="1850" name="수업자료 class / 03-javascript 폴더에…"/>
          <p:cNvSpPr txBox="1"/>
          <p:nvPr/>
        </p:nvSpPr>
        <p:spPr>
          <a:xfrm>
            <a:off x="9033747" y="7729008"/>
            <a:ext cx="7659255" cy="111795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2000">
                <a:solidFill>
                  <a:srgbClr val="535353"/>
                </a:solidFill>
                <a:latin typeface="+mn-lt"/>
                <a:ea typeface="+mn-ea"/>
                <a:cs typeface="+mn-cs"/>
                <a:sym typeface="Calibri"/>
              </a:defRPr>
            </a:pPr>
            <a:r>
              <a:t>수업자료 class / 03-javascript 폴더에 </a:t>
            </a:r>
            <a:endParaRPr>
              <a:solidFill>
                <a:srgbClr val="FF2600"/>
              </a:solidFill>
            </a:endParaRPr>
          </a:p>
          <a:p>
            <a:pPr>
              <a:defRPr sz="2000">
                <a:solidFill>
                  <a:srgbClr val="FF2600"/>
                </a:solidFill>
                <a:latin typeface="+mn-lt"/>
                <a:ea typeface="+mn-ea"/>
                <a:cs typeface="+mn-cs"/>
                <a:sym typeface="Calibri"/>
              </a:defRPr>
            </a:pPr>
            <a:r>
              <a:t>1. </a:t>
            </a:r>
            <a:r>
              <a:t>05-function.html 파일을 수정해 주세요.</a:t>
            </a:r>
            <a:br/>
            <a:r>
              <a:t>2. 05-function.js 파일을 만들어서 &lt;script&gt;&lt;/script&gt; 안의 내용을 옮겨주세요.</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2" name="Picture 12" descr="Picture 12"/>
          <p:cNvPicPr>
            <a:picLocks noChangeAspect="1"/>
          </p:cNvPicPr>
          <p:nvPr/>
        </p:nvPicPr>
        <p:blipFill>
          <a:blip r:embed="rId2">
            <a:extLst/>
          </a:blip>
          <a:stretch>
            <a:fillRect/>
          </a:stretch>
        </p:blipFill>
        <p:spPr>
          <a:xfrm>
            <a:off x="5576496" y="2471303"/>
            <a:ext cx="6263164" cy="4809493"/>
          </a:xfrm>
          <a:prstGeom prst="rect">
            <a:avLst/>
          </a:prstGeom>
          <a:ln w="12700">
            <a:miter lim="400000"/>
          </a:ln>
        </p:spPr>
      </p:pic>
      <p:pic>
        <p:nvPicPr>
          <p:cNvPr id="1853" name="Picture 31" descr="Picture 31"/>
          <p:cNvPicPr>
            <a:picLocks noChangeAspect="1"/>
          </p:cNvPicPr>
          <p:nvPr/>
        </p:nvPicPr>
        <p:blipFill>
          <a:blip r:embed="rId3">
            <a:extLst/>
          </a:blip>
          <a:stretch>
            <a:fillRect/>
          </a:stretch>
        </p:blipFill>
        <p:spPr>
          <a:xfrm>
            <a:off x="10092814" y="2845036"/>
            <a:ext cx="1181509" cy="1149139"/>
          </a:xfrm>
          <a:prstGeom prst="rect">
            <a:avLst/>
          </a:prstGeom>
          <a:ln w="12700">
            <a:miter lim="400000"/>
          </a:ln>
        </p:spPr>
      </p:pic>
      <p:sp>
        <p:nvSpPr>
          <p:cNvPr id="1854"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855" name="object 6"/>
          <p:cNvSpPr/>
          <p:nvPr/>
        </p:nvSpPr>
        <p:spPr>
          <a:xfrm>
            <a:off x="965200" y="622300"/>
            <a:ext cx="1066800" cy="393700"/>
          </a:xfrm>
          <a:prstGeom prst="rect">
            <a:avLst/>
          </a:prstGeom>
          <a:blipFill>
            <a:blip r:embed="rId4"/>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856" name="Google Shape;303;p39"/>
          <p:cNvSpPr txBox="1"/>
          <p:nvPr/>
        </p:nvSpPr>
        <p:spPr>
          <a:xfrm>
            <a:off x="3356307" y="3994172"/>
            <a:ext cx="10447647" cy="21755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6600">
                <a:latin typeface="Jalpullineunharu Medium"/>
                <a:ea typeface="Jalpullineunharu Medium"/>
                <a:cs typeface="Jalpullineunharu Medium"/>
                <a:sym typeface="Jalpullineunharu Medium"/>
              </a:defRPr>
            </a:pPr>
            <a:r>
              <a:t>함수</a:t>
            </a:r>
          </a:p>
          <a:p>
            <a:pPr algn="ctr">
              <a:defRPr sz="5400">
                <a:latin typeface="Jalpullineunharu Medium"/>
                <a:ea typeface="Jalpullineunharu Medium"/>
                <a:cs typeface="Jalpullineunharu Medium"/>
                <a:sym typeface="Jalpullineunharu Medium"/>
              </a:defRPr>
            </a:pPr>
            <a:r>
              <a:t>Algorithm Test</a:t>
            </a:r>
          </a:p>
        </p:txBody>
      </p:sp>
      <p:pic>
        <p:nvPicPr>
          <p:cNvPr id="1857" name="Picture 33" descr="Picture 33"/>
          <p:cNvPicPr>
            <a:picLocks noChangeAspect="1"/>
          </p:cNvPicPr>
          <p:nvPr/>
        </p:nvPicPr>
        <p:blipFill>
          <a:blip r:embed="rId5">
            <a:extLst/>
          </a:blip>
          <a:stretch>
            <a:fillRect/>
          </a:stretch>
        </p:blipFill>
        <p:spPr>
          <a:xfrm>
            <a:off x="10584976" y="6590926"/>
            <a:ext cx="2081453" cy="962673"/>
          </a:xfrm>
          <a:prstGeom prst="rect">
            <a:avLst/>
          </a:prstGeom>
          <a:ln w="12700">
            <a:miter lim="400000"/>
          </a:ln>
        </p:spPr>
      </p:pic>
      <p:pic>
        <p:nvPicPr>
          <p:cNvPr id="1858" name="Picture 11" descr="Picture 11"/>
          <p:cNvPicPr>
            <a:picLocks noChangeAspect="1"/>
          </p:cNvPicPr>
          <p:nvPr/>
        </p:nvPicPr>
        <p:blipFill>
          <a:blip r:embed="rId6">
            <a:extLst/>
          </a:blip>
          <a:stretch>
            <a:fillRect/>
          </a:stretch>
        </p:blipFill>
        <p:spPr>
          <a:xfrm flipH="1">
            <a:off x="4451551" y="3994172"/>
            <a:ext cx="7708901" cy="3358597"/>
          </a:xfrm>
          <a:prstGeom prst="rect">
            <a:avLst/>
          </a:prstGeom>
          <a:ln w="12700">
            <a:miter lim="400000"/>
          </a:ln>
        </p:spPr>
      </p:pic>
      <p:sp>
        <p:nvSpPr>
          <p:cNvPr id="1859"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1"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862"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pic>
        <p:nvPicPr>
          <p:cNvPr id="1863" name="Picture 11" descr="Picture 11"/>
          <p:cNvPicPr>
            <a:picLocks noChangeAspect="1"/>
          </p:cNvPicPr>
          <p:nvPr/>
        </p:nvPicPr>
        <p:blipFill>
          <a:blip r:embed="rId3">
            <a:extLst/>
          </a:blip>
          <a:stretch>
            <a:fillRect/>
          </a:stretch>
        </p:blipFill>
        <p:spPr>
          <a:xfrm>
            <a:off x="5972078" y="10668000"/>
            <a:ext cx="2081453" cy="962671"/>
          </a:xfrm>
          <a:prstGeom prst="rect">
            <a:avLst/>
          </a:prstGeom>
          <a:ln w="12700">
            <a:miter lim="400000"/>
          </a:ln>
        </p:spPr>
      </p:pic>
      <p:pic>
        <p:nvPicPr>
          <p:cNvPr id="1864" name="Picture 3" descr="Picture 3"/>
          <p:cNvPicPr>
            <a:picLocks noChangeAspect="1"/>
          </p:cNvPicPr>
          <p:nvPr/>
        </p:nvPicPr>
        <p:blipFill>
          <a:blip r:embed="rId4">
            <a:extLst/>
          </a:blip>
          <a:stretch>
            <a:fillRect/>
          </a:stretch>
        </p:blipFill>
        <p:spPr>
          <a:xfrm>
            <a:off x="5499100" y="2514600"/>
            <a:ext cx="6350000" cy="5321300"/>
          </a:xfrm>
          <a:prstGeom prst="rect">
            <a:avLst/>
          </a:prstGeom>
          <a:ln w="12700">
            <a:miter lim="400000"/>
          </a:ln>
          <a:effectLst>
            <a:outerShdw sx="100000" sy="100000" kx="0" ky="0" algn="b" rotWithShape="0" blurRad="50800" dist="38100" dir="2700000">
              <a:srgbClr val="000000">
                <a:alpha val="40000"/>
              </a:srgbClr>
            </a:outerShdw>
          </a:effectLst>
        </p:spPr>
      </p:pic>
      <p:sp>
        <p:nvSpPr>
          <p:cNvPr id="1865" name="Rectangle 2"/>
          <p:cNvSpPr txBox="1"/>
          <p:nvPr/>
        </p:nvSpPr>
        <p:spPr>
          <a:xfrm>
            <a:off x="6454879" y="4313674"/>
            <a:ext cx="4438442" cy="1126252"/>
          </a:xfrm>
          <a:prstGeom prst="rect">
            <a:avLst/>
          </a:prstGeom>
          <a:ln w="12700">
            <a:miter lim="400000"/>
          </a:ln>
          <a:effectLst>
            <a:outerShdw sx="100000" sy="100000" kx="0" ky="0" algn="b" rotWithShape="0" blurRad="50800" dist="38100" dir="2700000">
              <a:srgbClr val="000000">
                <a:alpha val="40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sz="6400">
                <a:solidFill>
                  <a:srgbClr val="FFFFFF"/>
                </a:solidFill>
                <a:latin typeface="Jalpullineunharu Medium"/>
                <a:ea typeface="Jalpullineunharu Medium"/>
                <a:cs typeface="Jalpullineunharu Medium"/>
                <a:sym typeface="Jalpullineunharu Medium"/>
              </a:defRPr>
            </a:lvl1pPr>
          </a:lstStyle>
          <a:p>
            <a:pPr/>
            <a:r>
              <a:t>#11 내장함수</a:t>
            </a:r>
          </a:p>
        </p:txBody>
      </p:sp>
      <p:sp>
        <p:nvSpPr>
          <p:cNvPr id="1866"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8"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869"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870"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React</a:t>
            </a:r>
          </a:p>
        </p:txBody>
      </p:sp>
      <p:sp>
        <p:nvSpPr>
          <p:cNvPr id="1871" name="시간지연함수 vs 시간반복함수"/>
          <p:cNvSpPr txBox="1"/>
          <p:nvPr/>
        </p:nvSpPr>
        <p:spPr>
          <a:xfrm>
            <a:off x="1042884" y="4581210"/>
            <a:ext cx="15262432" cy="170436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0000"/>
            </a:pPr>
            <a:r>
              <a:t>시간지연함수 </a:t>
            </a:r>
            <a:r>
              <a:rPr>
                <a:solidFill>
                  <a:srgbClr val="FF2600"/>
                </a:solidFill>
              </a:rPr>
              <a:t>vs</a:t>
            </a:r>
            <a:r>
              <a:t> 시간반복함수</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3"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874"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875"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React</a:t>
            </a:r>
          </a:p>
        </p:txBody>
      </p:sp>
      <p:sp>
        <p:nvSpPr>
          <p:cNvPr id="1876" name="setTimeout(기능, 초)"/>
          <p:cNvSpPr txBox="1"/>
          <p:nvPr/>
        </p:nvSpPr>
        <p:spPr>
          <a:xfrm>
            <a:off x="2263407" y="2946652"/>
            <a:ext cx="13403093" cy="202695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2000"/>
            </a:pPr>
            <a:r>
              <a:rPr>
                <a:solidFill>
                  <a:srgbClr val="0433FF"/>
                </a:solidFill>
              </a:rPr>
              <a:t>setTimeout</a:t>
            </a:r>
            <a:r>
              <a:t>(기능, 초)</a:t>
            </a:r>
          </a:p>
        </p:txBody>
      </p:sp>
      <p:sp>
        <p:nvSpPr>
          <p:cNvPr id="1877" name="setInterval(기능, 초)"/>
          <p:cNvSpPr txBox="1"/>
          <p:nvPr/>
        </p:nvSpPr>
        <p:spPr>
          <a:xfrm>
            <a:off x="2198400" y="5857492"/>
            <a:ext cx="12951400" cy="202695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2000"/>
            </a:pPr>
            <a:r>
              <a:rPr>
                <a:solidFill>
                  <a:srgbClr val="FF2600"/>
                </a:solidFill>
              </a:rPr>
              <a:t>setInterval</a:t>
            </a:r>
            <a:r>
              <a:t>(기능, 초)</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79" name="Picture 15" descr="Picture 15"/>
          <p:cNvPicPr>
            <a:picLocks noChangeAspect="1"/>
          </p:cNvPicPr>
          <p:nvPr/>
        </p:nvPicPr>
        <p:blipFill>
          <a:blip r:embed="rId2">
            <a:extLst/>
          </a:blip>
          <a:stretch>
            <a:fillRect/>
          </a:stretch>
        </p:blipFill>
        <p:spPr>
          <a:xfrm>
            <a:off x="5590563" y="3053374"/>
            <a:ext cx="5979137" cy="4035917"/>
          </a:xfrm>
          <a:prstGeom prst="rect">
            <a:avLst/>
          </a:prstGeom>
          <a:ln w="12700">
            <a:miter lim="400000"/>
          </a:ln>
        </p:spPr>
      </p:pic>
      <p:pic>
        <p:nvPicPr>
          <p:cNvPr id="1880" name="Picture 31" descr="Picture 31"/>
          <p:cNvPicPr>
            <a:picLocks noChangeAspect="1"/>
          </p:cNvPicPr>
          <p:nvPr/>
        </p:nvPicPr>
        <p:blipFill>
          <a:blip r:embed="rId3">
            <a:extLst/>
          </a:blip>
          <a:stretch>
            <a:fillRect/>
          </a:stretch>
        </p:blipFill>
        <p:spPr>
          <a:xfrm>
            <a:off x="10092814" y="2845036"/>
            <a:ext cx="1181509" cy="1149139"/>
          </a:xfrm>
          <a:prstGeom prst="rect">
            <a:avLst/>
          </a:prstGeom>
          <a:ln w="12700">
            <a:miter lim="400000"/>
          </a:ln>
        </p:spPr>
      </p:pic>
      <p:sp>
        <p:nvSpPr>
          <p:cNvPr id="1881"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882" name="object 6"/>
          <p:cNvSpPr/>
          <p:nvPr/>
        </p:nvSpPr>
        <p:spPr>
          <a:xfrm>
            <a:off x="965200" y="622300"/>
            <a:ext cx="1066800" cy="393700"/>
          </a:xfrm>
          <a:prstGeom prst="rect">
            <a:avLst/>
          </a:prstGeom>
          <a:blipFill>
            <a:blip r:embed="rId4"/>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883" name="Google Shape;303;p39"/>
          <p:cNvSpPr txBox="1"/>
          <p:nvPr/>
        </p:nvSpPr>
        <p:spPr>
          <a:xfrm>
            <a:off x="3356307" y="4511294"/>
            <a:ext cx="10447647" cy="140872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6600">
                <a:latin typeface="Jalpullineunharu Medium"/>
                <a:ea typeface="Jalpullineunharu Medium"/>
                <a:cs typeface="Jalpullineunharu Medium"/>
                <a:sym typeface="Jalpullineunharu Medium"/>
              </a:defRPr>
            </a:lvl1pPr>
          </a:lstStyle>
          <a:p>
            <a:pPr/>
            <a:r>
              <a:t>10초 타이머 실습</a:t>
            </a:r>
          </a:p>
        </p:txBody>
      </p:sp>
      <p:pic>
        <p:nvPicPr>
          <p:cNvPr id="1884" name="Picture 33" descr="Picture 33"/>
          <p:cNvPicPr>
            <a:picLocks noChangeAspect="1"/>
          </p:cNvPicPr>
          <p:nvPr/>
        </p:nvPicPr>
        <p:blipFill>
          <a:blip r:embed="rId5">
            <a:extLst/>
          </a:blip>
          <a:stretch>
            <a:fillRect/>
          </a:stretch>
        </p:blipFill>
        <p:spPr>
          <a:xfrm>
            <a:off x="10584976" y="6590926"/>
            <a:ext cx="2081453" cy="962673"/>
          </a:xfrm>
          <a:prstGeom prst="rect">
            <a:avLst/>
          </a:prstGeom>
          <a:ln w="12700">
            <a:miter lim="400000"/>
          </a:ln>
        </p:spPr>
      </p:pic>
      <p:pic>
        <p:nvPicPr>
          <p:cNvPr id="1885" name="Picture 12" descr="Picture 12"/>
          <p:cNvPicPr>
            <a:picLocks noChangeAspect="1"/>
          </p:cNvPicPr>
          <p:nvPr/>
        </p:nvPicPr>
        <p:blipFill>
          <a:blip r:embed="rId6">
            <a:extLst/>
          </a:blip>
          <a:stretch>
            <a:fillRect/>
          </a:stretch>
        </p:blipFill>
        <p:spPr>
          <a:xfrm flipH="1">
            <a:off x="4451551" y="3994172"/>
            <a:ext cx="7708901" cy="3358597"/>
          </a:xfrm>
          <a:prstGeom prst="rect">
            <a:avLst/>
          </a:prstGeom>
          <a:ln w="12700">
            <a:miter lim="400000"/>
          </a:ln>
        </p:spPr>
      </p:pic>
      <p:sp>
        <p:nvSpPr>
          <p:cNvPr id="1886"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887" name="Google Shape;92;p18"/>
          <p:cNvSpPr txBox="1"/>
          <p:nvPr/>
        </p:nvSpPr>
        <p:spPr>
          <a:xfrm>
            <a:off x="12666426" y="8738275"/>
            <a:ext cx="3950207" cy="642143"/>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r">
              <a:defRPr>
                <a:latin typeface="Jalpullineunharu Medium"/>
                <a:ea typeface="Jalpullineunharu Medium"/>
                <a:cs typeface="Jalpullineunharu Medium"/>
                <a:sym typeface="Jalpullineunharu Medium"/>
              </a:defRPr>
            </a:lvl1pPr>
          </a:lstStyle>
          <a:p>
            <a:pPr/>
            <a:r>
              <a:t>실습 환경 -  웹브라우저 콘솔</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9"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890"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pic>
        <p:nvPicPr>
          <p:cNvPr id="1891" name="Picture 11" descr="Picture 11"/>
          <p:cNvPicPr>
            <a:picLocks noChangeAspect="1"/>
          </p:cNvPicPr>
          <p:nvPr/>
        </p:nvPicPr>
        <p:blipFill>
          <a:blip r:embed="rId3">
            <a:extLst/>
          </a:blip>
          <a:stretch>
            <a:fillRect/>
          </a:stretch>
        </p:blipFill>
        <p:spPr>
          <a:xfrm>
            <a:off x="5972078" y="10668000"/>
            <a:ext cx="2081453" cy="962671"/>
          </a:xfrm>
          <a:prstGeom prst="rect">
            <a:avLst/>
          </a:prstGeom>
          <a:ln w="12700">
            <a:miter lim="400000"/>
          </a:ln>
        </p:spPr>
      </p:pic>
      <p:sp>
        <p:nvSpPr>
          <p:cNvPr id="1892"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pic>
        <p:nvPicPr>
          <p:cNvPr id="1893" name="이미지" descr="이미지"/>
          <p:cNvPicPr>
            <a:picLocks noChangeAspect="1"/>
          </p:cNvPicPr>
          <p:nvPr/>
        </p:nvPicPr>
        <p:blipFill>
          <a:blip r:embed="rId4">
            <a:extLst/>
          </a:blip>
          <a:stretch>
            <a:fillRect/>
          </a:stretch>
        </p:blipFill>
        <p:spPr>
          <a:xfrm>
            <a:off x="4987061" y="3251300"/>
            <a:ext cx="7374078" cy="5466099"/>
          </a:xfrm>
          <a:prstGeom prst="rect">
            <a:avLst/>
          </a:prstGeom>
          <a:ln w="12700">
            <a:miter lim="400000"/>
          </a:ln>
        </p:spPr>
      </p:pic>
      <p:sp>
        <p:nvSpPr>
          <p:cNvPr id="1894" name="Google Shape;761;p89"/>
          <p:cNvSpPr txBox="1"/>
          <p:nvPr/>
        </p:nvSpPr>
        <p:spPr>
          <a:xfrm>
            <a:off x="3450276" y="1352013"/>
            <a:ext cx="10447648" cy="89767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내장함수 실무 실습</a:t>
            </a:r>
          </a:p>
        </p:txBody>
      </p:sp>
      <p:sp>
        <p:nvSpPr>
          <p:cNvPr id="1895" name="Rectangle 1"/>
          <p:cNvSpPr/>
          <p:nvPr/>
        </p:nvSpPr>
        <p:spPr>
          <a:xfrm>
            <a:off x="8160639" y="2192216"/>
            <a:ext cx="1026921" cy="510539"/>
          </a:xfrm>
          <a:prstGeom prst="rect">
            <a:avLst/>
          </a:prstGeom>
          <a:solidFill>
            <a:srgbClr val="EDEDED"/>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800">
                <a:latin typeface="Jalpullineunharu Medium"/>
                <a:ea typeface="Jalpullineunharu Medium"/>
                <a:cs typeface="Jalpullineunharu Medium"/>
                <a:sym typeface="Jalpullineunharu Medium"/>
              </a:defRPr>
            </a:lvl1pPr>
          </a:lstStyle>
          <a:p>
            <a:pPr/>
            <a:r>
              <a:t>타이머</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7"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898"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pic>
        <p:nvPicPr>
          <p:cNvPr id="1899" name="Picture 11" descr="Picture 11"/>
          <p:cNvPicPr>
            <a:picLocks noChangeAspect="1"/>
          </p:cNvPicPr>
          <p:nvPr/>
        </p:nvPicPr>
        <p:blipFill>
          <a:blip r:embed="rId3">
            <a:extLst/>
          </a:blip>
          <a:stretch>
            <a:fillRect/>
          </a:stretch>
        </p:blipFill>
        <p:spPr>
          <a:xfrm>
            <a:off x="5972078" y="10668000"/>
            <a:ext cx="2081453" cy="962671"/>
          </a:xfrm>
          <a:prstGeom prst="rect">
            <a:avLst/>
          </a:prstGeom>
          <a:ln w="12700">
            <a:miter lim="400000"/>
          </a:ln>
        </p:spPr>
      </p:pic>
      <p:sp>
        <p:nvSpPr>
          <p:cNvPr id="1900"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901" name="3분"/>
          <p:cNvSpPr txBox="1"/>
          <p:nvPr/>
        </p:nvSpPr>
        <p:spPr>
          <a:xfrm>
            <a:off x="2463217" y="3727248"/>
            <a:ext cx="2811434" cy="25108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5000">
                <a:solidFill>
                  <a:srgbClr val="FF40FF"/>
                </a:solidFill>
              </a:defRPr>
            </a:lvl1pPr>
          </a:lstStyle>
          <a:p>
            <a:pPr/>
            <a:r>
              <a:t>3분</a:t>
            </a:r>
          </a:p>
        </p:txBody>
      </p:sp>
      <p:sp>
        <p:nvSpPr>
          <p:cNvPr id="1902" name="선"/>
          <p:cNvSpPr/>
          <p:nvPr/>
        </p:nvSpPr>
        <p:spPr>
          <a:xfrm>
            <a:off x="6386712" y="4982661"/>
            <a:ext cx="3368829" cy="1"/>
          </a:xfrm>
          <a:prstGeom prst="line">
            <a:avLst/>
          </a:prstGeom>
          <a:ln w="76200">
            <a:solidFill>
              <a:srgbClr val="FF40FF"/>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903" name="180초"/>
          <p:cNvSpPr txBox="1"/>
          <p:nvPr/>
        </p:nvSpPr>
        <p:spPr>
          <a:xfrm>
            <a:off x="10536315" y="3727248"/>
            <a:ext cx="4930375" cy="25108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5000">
                <a:solidFill>
                  <a:srgbClr val="0433FF"/>
                </a:solidFill>
              </a:defRPr>
            </a:lvl1pPr>
          </a:lstStyle>
          <a:p>
            <a:pPr/>
            <a:r>
              <a:t>180초</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5"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906"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pic>
        <p:nvPicPr>
          <p:cNvPr id="1907" name="Picture 11" descr="Picture 11"/>
          <p:cNvPicPr>
            <a:picLocks noChangeAspect="1"/>
          </p:cNvPicPr>
          <p:nvPr/>
        </p:nvPicPr>
        <p:blipFill>
          <a:blip r:embed="rId3">
            <a:extLst/>
          </a:blip>
          <a:stretch>
            <a:fillRect/>
          </a:stretch>
        </p:blipFill>
        <p:spPr>
          <a:xfrm>
            <a:off x="5972078" y="10668000"/>
            <a:ext cx="2081453" cy="962671"/>
          </a:xfrm>
          <a:prstGeom prst="rect">
            <a:avLst/>
          </a:prstGeom>
          <a:ln w="12700">
            <a:miter lim="400000"/>
          </a:ln>
        </p:spPr>
      </p:pic>
      <p:sp>
        <p:nvSpPr>
          <p:cNvPr id="1908"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909" name="180"/>
          <p:cNvSpPr txBox="1"/>
          <p:nvPr/>
        </p:nvSpPr>
        <p:spPr>
          <a:xfrm>
            <a:off x="1714049" y="1813781"/>
            <a:ext cx="3282549" cy="2377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5000">
                <a:solidFill>
                  <a:srgbClr val="0433FF"/>
                </a:solidFill>
              </a:defRPr>
            </a:lvl1pPr>
          </a:lstStyle>
          <a:p>
            <a:pPr/>
            <a:r>
              <a:t>180</a:t>
            </a:r>
          </a:p>
        </p:txBody>
      </p:sp>
      <p:sp>
        <p:nvSpPr>
          <p:cNvPr id="1910" name="3:0"/>
          <p:cNvSpPr txBox="1"/>
          <p:nvPr/>
        </p:nvSpPr>
        <p:spPr>
          <a:xfrm>
            <a:off x="1979149" y="6360381"/>
            <a:ext cx="2752349" cy="2377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5000">
                <a:solidFill>
                  <a:srgbClr val="FF40FF"/>
                </a:solidFill>
              </a:defRPr>
            </a:lvl1pPr>
          </a:lstStyle>
          <a:p>
            <a:pPr/>
            <a:r>
              <a:t>3:0</a:t>
            </a:r>
          </a:p>
        </p:txBody>
      </p:sp>
      <p:sp>
        <p:nvSpPr>
          <p:cNvPr id="1911" name="선"/>
          <p:cNvSpPr/>
          <p:nvPr/>
        </p:nvSpPr>
        <p:spPr>
          <a:xfrm>
            <a:off x="3355323" y="4359855"/>
            <a:ext cx="1" cy="1831892"/>
          </a:xfrm>
          <a:prstGeom prst="line">
            <a:avLst/>
          </a:prstGeom>
          <a:ln w="101600">
            <a:solidFill>
              <a:srgbClr val="0433FF"/>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모서리가 둥근 직사각형"/>
          <p:cNvSpPr/>
          <p:nvPr/>
        </p:nvSpPr>
        <p:spPr>
          <a:xfrm>
            <a:off x="5469418" y="2612706"/>
            <a:ext cx="6587878" cy="2340475"/>
          </a:xfrm>
          <a:prstGeom prst="roundRect">
            <a:avLst>
              <a:gd name="adj" fmla="val 8139"/>
            </a:avLst>
          </a:prstGeom>
          <a:solidFill>
            <a:srgbClr val="FBCAA2"/>
          </a:solidFill>
          <a:ln w="25400">
            <a:solidFill>
              <a:srgbClr val="FCD5B5"/>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220" name="모서리가 둥근 직사각형"/>
          <p:cNvSpPr/>
          <p:nvPr/>
        </p:nvSpPr>
        <p:spPr>
          <a:xfrm>
            <a:off x="5464788" y="5016634"/>
            <a:ext cx="6581527" cy="2334125"/>
          </a:xfrm>
          <a:prstGeom prst="roundRect">
            <a:avLst>
              <a:gd name="adj" fmla="val 8162"/>
            </a:avLst>
          </a:prstGeom>
          <a:solidFill>
            <a:schemeClr val="accent3">
              <a:lumOff val="22941"/>
            </a:schemeClr>
          </a:solidFill>
          <a:ln w="12700">
            <a:miter lim="400000"/>
          </a:ln>
          <a:effectLst>
            <a:outerShdw sx="100000" sy="100000" kx="0" ky="0" algn="b" rotWithShape="0" blurRad="38100" dist="20000" dir="5400000">
              <a:srgbClr val="000000">
                <a:alpha val="38000"/>
              </a:srgbClr>
            </a:outerShdw>
          </a:effectLst>
        </p:spPr>
        <p:txBody>
          <a:bodyPr lIns="45718" tIns="45718" rIns="45718" bIns="45718" anchor="ctr"/>
          <a:lstStyle/>
          <a:p>
            <a:pPr>
              <a:defRPr>
                <a:latin typeface="+mn-lt"/>
                <a:ea typeface="+mn-ea"/>
                <a:cs typeface="+mn-cs"/>
                <a:sym typeface="Calibri"/>
              </a:defRPr>
            </a:pPr>
          </a:p>
        </p:txBody>
      </p:sp>
      <p:sp>
        <p:nvSpPr>
          <p:cNvPr id="221" name="Google Shape;61;p14"/>
          <p:cNvSpPr txBox="1"/>
          <p:nvPr/>
        </p:nvSpPr>
        <p:spPr>
          <a:xfrm>
            <a:off x="4947582" y="2060827"/>
            <a:ext cx="7631550" cy="5835143"/>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defRPr b="1" sz="3200">
                <a:solidFill>
                  <a:schemeClr val="accent1"/>
                </a:solidFill>
                <a:latin typeface="+mn-lt"/>
                <a:ea typeface="+mn-ea"/>
                <a:cs typeface="+mn-cs"/>
                <a:sym typeface="Calibri"/>
              </a:defRPr>
            </a:pPr>
            <a:r>
              <a:t>&lt;html&gt;</a:t>
            </a:r>
          </a:p>
          <a:p>
            <a:pPr>
              <a:defRPr b="1" sz="1500">
                <a:solidFill>
                  <a:schemeClr val="accent1"/>
                </a:solidFill>
                <a:latin typeface="+mn-lt"/>
                <a:ea typeface="+mn-ea"/>
                <a:cs typeface="+mn-cs"/>
                <a:sym typeface="Calibri"/>
              </a:defRPr>
            </a:pPr>
          </a:p>
          <a:p>
            <a:pPr lvl="2" indent="914400">
              <a:defRPr b="1" sz="3200">
                <a:solidFill>
                  <a:schemeClr val="accent1"/>
                </a:solidFill>
                <a:latin typeface="+mn-lt"/>
                <a:ea typeface="+mn-ea"/>
                <a:cs typeface="+mn-cs"/>
                <a:sym typeface="Calibri"/>
              </a:defRPr>
            </a:pPr>
            <a:r>
              <a:t>&lt;head&gt;</a:t>
            </a:r>
          </a:p>
          <a:p>
            <a:pPr lvl="4" indent="1828800">
              <a:defRPr b="1" sz="1500">
                <a:latin typeface="+mn-lt"/>
                <a:ea typeface="+mn-ea"/>
                <a:cs typeface="+mn-cs"/>
                <a:sym typeface="Calibri"/>
              </a:defRPr>
            </a:pPr>
          </a:p>
          <a:p>
            <a:pPr lvl="4" indent="1828800">
              <a:defRPr b="1" sz="3200">
                <a:solidFill>
                  <a:schemeClr val="accent2"/>
                </a:solidFill>
                <a:latin typeface="+mn-lt"/>
                <a:ea typeface="+mn-ea"/>
                <a:cs typeface="+mn-cs"/>
                <a:sym typeface="Calibri"/>
              </a:defRPr>
            </a:pPr>
            <a:r>
              <a:t>검색엔진을 위한 영역</a:t>
            </a:r>
          </a:p>
          <a:p>
            <a:pPr lvl="4" indent="1828800">
              <a:defRPr b="1" sz="1500">
                <a:latin typeface="+mn-lt"/>
                <a:ea typeface="+mn-ea"/>
                <a:cs typeface="+mn-cs"/>
                <a:sym typeface="Calibri"/>
              </a:defRPr>
            </a:pPr>
          </a:p>
          <a:p>
            <a:pPr lvl="2" indent="914400">
              <a:defRPr b="1" sz="3200">
                <a:solidFill>
                  <a:schemeClr val="accent1"/>
                </a:solidFill>
                <a:latin typeface="+mn-lt"/>
                <a:ea typeface="+mn-ea"/>
                <a:cs typeface="+mn-cs"/>
                <a:sym typeface="Calibri"/>
              </a:defRPr>
            </a:pPr>
            <a:r>
              <a:t>&lt;/head&gt;</a:t>
            </a:r>
          </a:p>
          <a:p>
            <a:pPr lvl="2" indent="914400">
              <a:defRPr b="1" sz="1500">
                <a:solidFill>
                  <a:schemeClr val="accent1"/>
                </a:solidFill>
                <a:latin typeface="+mn-lt"/>
                <a:ea typeface="+mn-ea"/>
                <a:cs typeface="+mn-cs"/>
                <a:sym typeface="Calibri"/>
              </a:defRPr>
            </a:pPr>
          </a:p>
          <a:p>
            <a:pPr lvl="2" indent="914400">
              <a:defRPr b="1" sz="3200">
                <a:solidFill>
                  <a:schemeClr val="accent1"/>
                </a:solidFill>
                <a:latin typeface="+mn-lt"/>
                <a:ea typeface="+mn-ea"/>
                <a:cs typeface="+mn-cs"/>
                <a:sym typeface="Calibri"/>
              </a:defRPr>
            </a:pPr>
            <a:r>
              <a:t>&lt;body&gt;</a:t>
            </a:r>
          </a:p>
          <a:p>
            <a:pPr lvl="4" indent="1828800">
              <a:defRPr b="1" sz="1500">
                <a:latin typeface="+mn-lt"/>
                <a:ea typeface="+mn-ea"/>
                <a:cs typeface="+mn-cs"/>
                <a:sym typeface="Calibri"/>
              </a:defRPr>
            </a:pPr>
          </a:p>
          <a:p>
            <a:pPr lvl="4" indent="1828800">
              <a:defRPr b="1" sz="3200">
                <a:solidFill>
                  <a:schemeClr val="accent2"/>
                </a:solidFill>
                <a:latin typeface="+mn-lt"/>
                <a:ea typeface="+mn-ea"/>
                <a:cs typeface="+mn-cs"/>
                <a:sym typeface="Calibri"/>
              </a:defRPr>
            </a:pPr>
            <a:r>
              <a:t>브라우저에서 보여지는 영역</a:t>
            </a:r>
          </a:p>
          <a:p>
            <a:pPr lvl="4" indent="1828800">
              <a:defRPr b="1" sz="1500">
                <a:solidFill>
                  <a:schemeClr val="accent1"/>
                </a:solidFill>
                <a:latin typeface="+mn-lt"/>
                <a:ea typeface="+mn-ea"/>
                <a:cs typeface="+mn-cs"/>
                <a:sym typeface="Calibri"/>
              </a:defRPr>
            </a:pPr>
          </a:p>
          <a:p>
            <a:pPr lvl="2" indent="914400">
              <a:defRPr b="1" sz="3200">
                <a:solidFill>
                  <a:schemeClr val="accent1"/>
                </a:solidFill>
                <a:latin typeface="+mn-lt"/>
                <a:ea typeface="+mn-ea"/>
                <a:cs typeface="+mn-cs"/>
                <a:sym typeface="Calibri"/>
              </a:defRPr>
            </a:pPr>
            <a:r>
              <a:t>&lt;/body&gt;</a:t>
            </a:r>
          </a:p>
          <a:p>
            <a:pPr lvl="2" indent="914400">
              <a:defRPr b="1" sz="1500">
                <a:solidFill>
                  <a:schemeClr val="accent1"/>
                </a:solidFill>
                <a:latin typeface="+mn-lt"/>
                <a:ea typeface="+mn-ea"/>
                <a:cs typeface="+mn-cs"/>
                <a:sym typeface="Calibri"/>
              </a:defRPr>
            </a:pPr>
          </a:p>
          <a:p>
            <a:pPr>
              <a:defRPr b="1" sz="3200">
                <a:solidFill>
                  <a:schemeClr val="accent1"/>
                </a:solidFill>
                <a:latin typeface="+mn-lt"/>
                <a:ea typeface="+mn-ea"/>
                <a:cs typeface="+mn-cs"/>
                <a:sym typeface="Calibri"/>
              </a:defRPr>
            </a:pPr>
            <a:r>
              <a:t>&lt;/html&gt;</a:t>
            </a:r>
          </a:p>
        </p:txBody>
      </p:sp>
      <p:sp>
        <p:nvSpPr>
          <p:cNvPr id="222"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23"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HTML</a:t>
            </a:r>
          </a:p>
        </p:txBody>
      </p:sp>
      <p:sp>
        <p:nvSpPr>
          <p:cNvPr id="224"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225" name="Google Shape;61;p14"/>
          <p:cNvSpPr txBox="1"/>
          <p:nvPr/>
        </p:nvSpPr>
        <p:spPr>
          <a:xfrm>
            <a:off x="4858325" y="1103974"/>
            <a:ext cx="7631550" cy="69390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b="1" sz="3200">
                <a:latin typeface="Jalpullineunharu Medium"/>
                <a:ea typeface="Jalpullineunharu Medium"/>
                <a:cs typeface="Jalpullineunharu Medium"/>
                <a:sym typeface="Jalpullineunharu Medium"/>
              </a:defRPr>
            </a:lvl1pPr>
          </a:lstStyle>
          <a:p>
            <a:pPr/>
            <a:r>
              <a:t>HTML 문서 구조</a:t>
            </a:r>
          </a:p>
        </p:txBody>
      </p:sp>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3"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914"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pic>
        <p:nvPicPr>
          <p:cNvPr id="1915" name="Picture 11" descr="Picture 11"/>
          <p:cNvPicPr>
            <a:picLocks noChangeAspect="1"/>
          </p:cNvPicPr>
          <p:nvPr/>
        </p:nvPicPr>
        <p:blipFill>
          <a:blip r:embed="rId3">
            <a:extLst/>
          </a:blip>
          <a:stretch>
            <a:fillRect/>
          </a:stretch>
        </p:blipFill>
        <p:spPr>
          <a:xfrm>
            <a:off x="5972078" y="10668000"/>
            <a:ext cx="2081453" cy="962671"/>
          </a:xfrm>
          <a:prstGeom prst="rect">
            <a:avLst/>
          </a:prstGeom>
          <a:ln w="12700">
            <a:miter lim="400000"/>
          </a:ln>
        </p:spPr>
      </p:pic>
      <p:sp>
        <p:nvSpPr>
          <p:cNvPr id="1916"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917" name="180"/>
          <p:cNvSpPr txBox="1"/>
          <p:nvPr/>
        </p:nvSpPr>
        <p:spPr>
          <a:xfrm>
            <a:off x="1714049" y="1813781"/>
            <a:ext cx="3282549" cy="2377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5000">
                <a:solidFill>
                  <a:srgbClr val="A9B0BB"/>
                </a:solidFill>
              </a:defRPr>
            </a:lvl1pPr>
          </a:lstStyle>
          <a:p>
            <a:pPr/>
            <a:r>
              <a:t>180</a:t>
            </a:r>
          </a:p>
        </p:txBody>
      </p:sp>
      <p:sp>
        <p:nvSpPr>
          <p:cNvPr id="1918" name="3:0"/>
          <p:cNvSpPr txBox="1"/>
          <p:nvPr/>
        </p:nvSpPr>
        <p:spPr>
          <a:xfrm>
            <a:off x="1979149" y="6360381"/>
            <a:ext cx="2752349" cy="2377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5000">
                <a:solidFill>
                  <a:srgbClr val="A9B0BB"/>
                </a:solidFill>
              </a:defRPr>
            </a:lvl1pPr>
          </a:lstStyle>
          <a:p>
            <a:pPr/>
            <a:r>
              <a:t>3:0</a:t>
            </a:r>
          </a:p>
        </p:txBody>
      </p:sp>
      <p:sp>
        <p:nvSpPr>
          <p:cNvPr id="1919" name="선"/>
          <p:cNvSpPr/>
          <p:nvPr/>
        </p:nvSpPr>
        <p:spPr>
          <a:xfrm>
            <a:off x="3355323" y="4359855"/>
            <a:ext cx="1" cy="1831892"/>
          </a:xfrm>
          <a:prstGeom prst="line">
            <a:avLst/>
          </a:prstGeom>
          <a:ln w="101600">
            <a:solidFill>
              <a:srgbClr val="A9B0BC"/>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920" name="179"/>
          <p:cNvSpPr txBox="1"/>
          <p:nvPr/>
        </p:nvSpPr>
        <p:spPr>
          <a:xfrm>
            <a:off x="7032825" y="1813781"/>
            <a:ext cx="3282550" cy="2377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5000">
                <a:solidFill>
                  <a:srgbClr val="0433FF"/>
                </a:solidFill>
              </a:defRPr>
            </a:lvl1pPr>
          </a:lstStyle>
          <a:p>
            <a:pPr/>
            <a:r>
              <a:t>179</a:t>
            </a:r>
          </a:p>
        </p:txBody>
      </p:sp>
      <p:sp>
        <p:nvSpPr>
          <p:cNvPr id="1921" name="2:59"/>
          <p:cNvSpPr txBox="1"/>
          <p:nvPr/>
        </p:nvSpPr>
        <p:spPr>
          <a:xfrm>
            <a:off x="6768190" y="6360381"/>
            <a:ext cx="3811820" cy="2377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5000">
                <a:solidFill>
                  <a:srgbClr val="FF40FF"/>
                </a:solidFill>
              </a:defRPr>
            </a:lvl1pPr>
          </a:lstStyle>
          <a:p>
            <a:pPr/>
            <a:r>
              <a:t>2:59</a:t>
            </a:r>
          </a:p>
        </p:txBody>
      </p:sp>
      <p:sp>
        <p:nvSpPr>
          <p:cNvPr id="1922" name="선"/>
          <p:cNvSpPr/>
          <p:nvPr/>
        </p:nvSpPr>
        <p:spPr>
          <a:xfrm>
            <a:off x="8674099" y="4359855"/>
            <a:ext cx="1" cy="1831892"/>
          </a:xfrm>
          <a:prstGeom prst="line">
            <a:avLst/>
          </a:prstGeom>
          <a:ln w="101600">
            <a:solidFill>
              <a:srgbClr val="0433FF"/>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4"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925"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pic>
        <p:nvPicPr>
          <p:cNvPr id="1926" name="Picture 11" descr="Picture 11"/>
          <p:cNvPicPr>
            <a:picLocks noChangeAspect="1"/>
          </p:cNvPicPr>
          <p:nvPr/>
        </p:nvPicPr>
        <p:blipFill>
          <a:blip r:embed="rId3">
            <a:extLst/>
          </a:blip>
          <a:stretch>
            <a:fillRect/>
          </a:stretch>
        </p:blipFill>
        <p:spPr>
          <a:xfrm>
            <a:off x="5972078" y="10668000"/>
            <a:ext cx="2081453" cy="962671"/>
          </a:xfrm>
          <a:prstGeom prst="rect">
            <a:avLst/>
          </a:prstGeom>
          <a:ln w="12700">
            <a:miter lim="400000"/>
          </a:ln>
        </p:spPr>
      </p:pic>
      <p:sp>
        <p:nvSpPr>
          <p:cNvPr id="1927"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928" name="179"/>
          <p:cNvSpPr txBox="1"/>
          <p:nvPr/>
        </p:nvSpPr>
        <p:spPr>
          <a:xfrm>
            <a:off x="7032825" y="1813781"/>
            <a:ext cx="3282550" cy="2377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5000">
                <a:solidFill>
                  <a:srgbClr val="A9B0BC"/>
                </a:solidFill>
              </a:defRPr>
            </a:lvl1pPr>
          </a:lstStyle>
          <a:p>
            <a:pPr/>
            <a:r>
              <a:t>179</a:t>
            </a:r>
          </a:p>
        </p:txBody>
      </p:sp>
      <p:sp>
        <p:nvSpPr>
          <p:cNvPr id="1929" name="2:59"/>
          <p:cNvSpPr txBox="1"/>
          <p:nvPr/>
        </p:nvSpPr>
        <p:spPr>
          <a:xfrm>
            <a:off x="6768190" y="6360381"/>
            <a:ext cx="3811820" cy="2377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5000">
                <a:solidFill>
                  <a:srgbClr val="A9B0BC"/>
                </a:solidFill>
              </a:defRPr>
            </a:lvl1pPr>
          </a:lstStyle>
          <a:p>
            <a:pPr/>
            <a:r>
              <a:t>2:59</a:t>
            </a:r>
          </a:p>
        </p:txBody>
      </p:sp>
      <p:sp>
        <p:nvSpPr>
          <p:cNvPr id="1930" name="선"/>
          <p:cNvSpPr/>
          <p:nvPr/>
        </p:nvSpPr>
        <p:spPr>
          <a:xfrm>
            <a:off x="8674099" y="4359855"/>
            <a:ext cx="1" cy="1831892"/>
          </a:xfrm>
          <a:prstGeom prst="line">
            <a:avLst/>
          </a:prstGeom>
          <a:ln w="101600">
            <a:solidFill>
              <a:srgbClr val="A9B0BC"/>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931" name="178"/>
          <p:cNvSpPr txBox="1"/>
          <p:nvPr/>
        </p:nvSpPr>
        <p:spPr>
          <a:xfrm>
            <a:off x="12436969" y="1813781"/>
            <a:ext cx="3282550" cy="2377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5000">
                <a:solidFill>
                  <a:srgbClr val="0433FF"/>
                </a:solidFill>
              </a:defRPr>
            </a:lvl1pPr>
          </a:lstStyle>
          <a:p>
            <a:pPr/>
            <a:r>
              <a:t>178</a:t>
            </a:r>
          </a:p>
        </p:txBody>
      </p:sp>
      <p:sp>
        <p:nvSpPr>
          <p:cNvPr id="1932" name="2:58"/>
          <p:cNvSpPr txBox="1"/>
          <p:nvPr/>
        </p:nvSpPr>
        <p:spPr>
          <a:xfrm>
            <a:off x="12172334" y="6360381"/>
            <a:ext cx="3811820" cy="2377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5000">
                <a:solidFill>
                  <a:srgbClr val="FF40FF"/>
                </a:solidFill>
              </a:defRPr>
            </a:lvl1pPr>
          </a:lstStyle>
          <a:p>
            <a:pPr/>
            <a:r>
              <a:t>2:58</a:t>
            </a:r>
          </a:p>
        </p:txBody>
      </p:sp>
      <p:sp>
        <p:nvSpPr>
          <p:cNvPr id="1933" name="선"/>
          <p:cNvSpPr/>
          <p:nvPr/>
        </p:nvSpPr>
        <p:spPr>
          <a:xfrm>
            <a:off x="14078244" y="4359855"/>
            <a:ext cx="1" cy="1831892"/>
          </a:xfrm>
          <a:prstGeom prst="line">
            <a:avLst/>
          </a:prstGeom>
          <a:ln w="101600">
            <a:solidFill>
              <a:srgbClr val="0433FF"/>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934" name="180"/>
          <p:cNvSpPr txBox="1"/>
          <p:nvPr/>
        </p:nvSpPr>
        <p:spPr>
          <a:xfrm>
            <a:off x="1714049" y="1813781"/>
            <a:ext cx="3282549" cy="2377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5000">
                <a:solidFill>
                  <a:srgbClr val="A9B0BB"/>
                </a:solidFill>
              </a:defRPr>
            </a:lvl1pPr>
          </a:lstStyle>
          <a:p>
            <a:pPr/>
            <a:r>
              <a:t>180</a:t>
            </a:r>
          </a:p>
        </p:txBody>
      </p:sp>
      <p:sp>
        <p:nvSpPr>
          <p:cNvPr id="1935" name="3:0"/>
          <p:cNvSpPr txBox="1"/>
          <p:nvPr/>
        </p:nvSpPr>
        <p:spPr>
          <a:xfrm>
            <a:off x="1979149" y="6360381"/>
            <a:ext cx="2752349" cy="2377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5000">
                <a:solidFill>
                  <a:srgbClr val="A9B0BB"/>
                </a:solidFill>
              </a:defRPr>
            </a:lvl1pPr>
          </a:lstStyle>
          <a:p>
            <a:pPr/>
            <a:r>
              <a:t>3:0</a:t>
            </a:r>
          </a:p>
        </p:txBody>
      </p:sp>
      <p:sp>
        <p:nvSpPr>
          <p:cNvPr id="1936" name="선"/>
          <p:cNvSpPr/>
          <p:nvPr/>
        </p:nvSpPr>
        <p:spPr>
          <a:xfrm>
            <a:off x="3355323" y="4359855"/>
            <a:ext cx="1" cy="1831892"/>
          </a:xfrm>
          <a:prstGeom prst="line">
            <a:avLst/>
          </a:prstGeom>
          <a:ln w="101600">
            <a:solidFill>
              <a:srgbClr val="A9B0BC"/>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8"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939"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pic>
        <p:nvPicPr>
          <p:cNvPr id="1940" name="Picture 11" descr="Picture 11"/>
          <p:cNvPicPr>
            <a:picLocks noChangeAspect="1"/>
          </p:cNvPicPr>
          <p:nvPr/>
        </p:nvPicPr>
        <p:blipFill>
          <a:blip r:embed="rId3">
            <a:extLst/>
          </a:blip>
          <a:stretch>
            <a:fillRect/>
          </a:stretch>
        </p:blipFill>
        <p:spPr>
          <a:xfrm>
            <a:off x="5972078" y="10668000"/>
            <a:ext cx="2081453" cy="962671"/>
          </a:xfrm>
          <a:prstGeom prst="rect">
            <a:avLst/>
          </a:prstGeom>
          <a:ln w="12700">
            <a:miter lim="400000"/>
          </a:ln>
        </p:spPr>
      </p:pic>
      <p:sp>
        <p:nvSpPr>
          <p:cNvPr id="1941"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942" name="분: 60으로 나눈 몫"/>
          <p:cNvSpPr txBox="1"/>
          <p:nvPr/>
        </p:nvSpPr>
        <p:spPr>
          <a:xfrm>
            <a:off x="3767502" y="2768907"/>
            <a:ext cx="9519453" cy="170436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0000">
                <a:solidFill>
                  <a:srgbClr val="0433FF"/>
                </a:solidFill>
              </a:defRPr>
            </a:pPr>
            <a:r>
              <a:rPr>
                <a:solidFill>
                  <a:srgbClr val="FF2600"/>
                </a:solidFill>
              </a:rPr>
              <a:t>분:</a:t>
            </a:r>
            <a:r>
              <a:t> 60으로 나눈 </a:t>
            </a:r>
            <a:r>
              <a:rPr>
                <a:solidFill>
                  <a:srgbClr val="FF2600"/>
                </a:solidFill>
              </a:rPr>
              <a:t>몫</a:t>
            </a:r>
          </a:p>
        </p:txBody>
      </p:sp>
      <p:sp>
        <p:nvSpPr>
          <p:cNvPr id="1943" name="초: 60으로 나눈 나머지"/>
          <p:cNvSpPr txBox="1"/>
          <p:nvPr/>
        </p:nvSpPr>
        <p:spPr>
          <a:xfrm>
            <a:off x="3702018" y="5586731"/>
            <a:ext cx="11716553" cy="170436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0000">
                <a:solidFill>
                  <a:srgbClr val="0433FF"/>
                </a:solidFill>
              </a:defRPr>
            </a:pPr>
            <a:r>
              <a:rPr>
                <a:solidFill>
                  <a:srgbClr val="FF2600"/>
                </a:solidFill>
              </a:rPr>
              <a:t>초:</a:t>
            </a:r>
            <a:r>
              <a:t> 60으로 나눈 </a:t>
            </a:r>
            <a:r>
              <a:rPr>
                <a:solidFill>
                  <a:srgbClr val="FF2600"/>
                </a:solidFill>
              </a:rPr>
              <a:t>나머지</a:t>
            </a:r>
          </a:p>
        </p:txBody>
      </p:sp>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45" name="Picture 15" descr="Picture 15"/>
          <p:cNvPicPr>
            <a:picLocks noChangeAspect="1"/>
          </p:cNvPicPr>
          <p:nvPr/>
        </p:nvPicPr>
        <p:blipFill>
          <a:blip r:embed="rId2">
            <a:extLst/>
          </a:blip>
          <a:stretch>
            <a:fillRect/>
          </a:stretch>
        </p:blipFill>
        <p:spPr>
          <a:xfrm>
            <a:off x="5590563" y="3053374"/>
            <a:ext cx="5979137" cy="4035917"/>
          </a:xfrm>
          <a:prstGeom prst="rect">
            <a:avLst/>
          </a:prstGeom>
          <a:ln w="12700">
            <a:miter lim="400000"/>
          </a:ln>
        </p:spPr>
      </p:pic>
      <p:pic>
        <p:nvPicPr>
          <p:cNvPr id="1946" name="Picture 31" descr="Picture 31"/>
          <p:cNvPicPr>
            <a:picLocks noChangeAspect="1"/>
          </p:cNvPicPr>
          <p:nvPr/>
        </p:nvPicPr>
        <p:blipFill>
          <a:blip r:embed="rId3">
            <a:extLst/>
          </a:blip>
          <a:stretch>
            <a:fillRect/>
          </a:stretch>
        </p:blipFill>
        <p:spPr>
          <a:xfrm>
            <a:off x="10092814" y="2845036"/>
            <a:ext cx="1181509" cy="1149139"/>
          </a:xfrm>
          <a:prstGeom prst="rect">
            <a:avLst/>
          </a:prstGeom>
          <a:ln w="12700">
            <a:miter lim="400000"/>
          </a:ln>
        </p:spPr>
      </p:pic>
      <p:sp>
        <p:nvSpPr>
          <p:cNvPr id="1947"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948" name="object 6"/>
          <p:cNvSpPr/>
          <p:nvPr/>
        </p:nvSpPr>
        <p:spPr>
          <a:xfrm>
            <a:off x="965200" y="622300"/>
            <a:ext cx="1066800" cy="393700"/>
          </a:xfrm>
          <a:prstGeom prst="rect">
            <a:avLst/>
          </a:prstGeom>
          <a:blipFill>
            <a:blip r:embed="rId4"/>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949" name="Google Shape;303;p39"/>
          <p:cNvSpPr txBox="1"/>
          <p:nvPr/>
        </p:nvSpPr>
        <p:spPr>
          <a:xfrm>
            <a:off x="3356307" y="4511294"/>
            <a:ext cx="10447647" cy="140872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6600">
                <a:latin typeface="Jalpullineunharu Medium"/>
                <a:ea typeface="Jalpullineunharu Medium"/>
                <a:cs typeface="Jalpullineunharu Medium"/>
                <a:sym typeface="Jalpullineunharu Medium"/>
              </a:defRPr>
            </a:lvl1pPr>
          </a:lstStyle>
          <a:p>
            <a:pPr/>
            <a:r>
              <a:t>3분 타이머 실습</a:t>
            </a:r>
          </a:p>
        </p:txBody>
      </p:sp>
      <p:pic>
        <p:nvPicPr>
          <p:cNvPr id="1950" name="Picture 33" descr="Picture 33"/>
          <p:cNvPicPr>
            <a:picLocks noChangeAspect="1"/>
          </p:cNvPicPr>
          <p:nvPr/>
        </p:nvPicPr>
        <p:blipFill>
          <a:blip r:embed="rId5">
            <a:extLst/>
          </a:blip>
          <a:stretch>
            <a:fillRect/>
          </a:stretch>
        </p:blipFill>
        <p:spPr>
          <a:xfrm>
            <a:off x="10584976" y="6590926"/>
            <a:ext cx="2081453" cy="962673"/>
          </a:xfrm>
          <a:prstGeom prst="rect">
            <a:avLst/>
          </a:prstGeom>
          <a:ln w="12700">
            <a:miter lim="400000"/>
          </a:ln>
        </p:spPr>
      </p:pic>
      <p:pic>
        <p:nvPicPr>
          <p:cNvPr id="1951" name="Picture 12" descr="Picture 12"/>
          <p:cNvPicPr>
            <a:picLocks noChangeAspect="1"/>
          </p:cNvPicPr>
          <p:nvPr/>
        </p:nvPicPr>
        <p:blipFill>
          <a:blip r:embed="rId6">
            <a:extLst/>
          </a:blip>
          <a:stretch>
            <a:fillRect/>
          </a:stretch>
        </p:blipFill>
        <p:spPr>
          <a:xfrm flipH="1">
            <a:off x="4451551" y="3994172"/>
            <a:ext cx="7708901" cy="3358597"/>
          </a:xfrm>
          <a:prstGeom prst="rect">
            <a:avLst/>
          </a:prstGeom>
          <a:ln w="12700">
            <a:miter lim="400000"/>
          </a:ln>
        </p:spPr>
      </p:pic>
      <p:sp>
        <p:nvSpPr>
          <p:cNvPr id="1952"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953" name="Google Shape;92;p18"/>
          <p:cNvSpPr txBox="1"/>
          <p:nvPr/>
        </p:nvSpPr>
        <p:spPr>
          <a:xfrm>
            <a:off x="12666426" y="8738275"/>
            <a:ext cx="3950207" cy="642143"/>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r">
              <a:defRPr>
                <a:latin typeface="Jalpullineunharu Medium"/>
                <a:ea typeface="Jalpullineunharu Medium"/>
                <a:cs typeface="Jalpullineunharu Medium"/>
                <a:sym typeface="Jalpullineunharu Medium"/>
              </a:defRPr>
            </a:lvl1pPr>
          </a:lstStyle>
          <a:p>
            <a:pPr/>
            <a:r>
              <a:t>실습 환경 -  웹브라우저 콘솔</a:t>
            </a: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5"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956"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957"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React</a:t>
            </a:r>
          </a:p>
        </p:txBody>
      </p:sp>
      <p:sp>
        <p:nvSpPr>
          <p:cNvPr id="1958" name="타이머 만들기"/>
          <p:cNvSpPr txBox="1"/>
          <p:nvPr/>
        </p:nvSpPr>
        <p:spPr>
          <a:xfrm>
            <a:off x="4746396" y="1708094"/>
            <a:ext cx="8437115" cy="202695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0"/>
            </a:lvl1pPr>
          </a:lstStyle>
          <a:p>
            <a:pPr/>
            <a:r>
              <a:t>타이머 만들기</a:t>
            </a:r>
          </a:p>
        </p:txBody>
      </p:sp>
      <p:sp>
        <p:nvSpPr>
          <p:cNvPr id="1959" name="1. 인증번호 전송을 누르면 “000000”에 인증번호가 나고,      10초 타이머가 시작됩니다.(10  ==&gt;  9  ==&gt;  8  ==&gt;  …)…"/>
          <p:cNvSpPr txBox="1"/>
          <p:nvPr/>
        </p:nvSpPr>
        <p:spPr>
          <a:xfrm>
            <a:off x="1439773" y="7055408"/>
            <a:ext cx="9850409" cy="173662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1">
              <a:lnSpc>
                <a:spcPct val="120000"/>
              </a:lnSpc>
              <a:defRPr sz="3000"/>
            </a:pPr>
            <a:r>
              <a:t>1. 인증번호 전송을 누르면 “000000”에 인증번호가 나고, </a:t>
            </a:r>
            <a:br/>
            <a:r>
              <a:t>    10초 타이머가 시작됩니다.(10  ==&gt;  9  ==&gt;  8  ==&gt;  …)</a:t>
            </a:r>
          </a:p>
          <a:p>
            <a:pPr>
              <a:lnSpc>
                <a:spcPct val="120000"/>
              </a:lnSpc>
              <a:defRPr sz="3000"/>
            </a:pPr>
            <a:r>
              <a:t>2. 10초 타이머는 0보다 클 때만 동작합니다.(-1, -2 는 없습니다.)</a:t>
            </a:r>
          </a:p>
        </p:txBody>
      </p:sp>
      <p:sp>
        <p:nvSpPr>
          <p:cNvPr id="1960" name="수업자료 class / 03-javascript 폴더에…"/>
          <p:cNvSpPr txBox="1"/>
          <p:nvPr/>
        </p:nvSpPr>
        <p:spPr>
          <a:xfrm>
            <a:off x="12572814" y="7474970"/>
            <a:ext cx="3830503" cy="147881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2000">
                <a:solidFill>
                  <a:srgbClr val="FF2600"/>
                </a:solidFill>
                <a:latin typeface="+mn-lt"/>
                <a:ea typeface="+mn-ea"/>
                <a:cs typeface="+mn-cs"/>
                <a:sym typeface="Calibri"/>
              </a:defRPr>
            </a:pPr>
            <a:r>
              <a:t>수업자료 class / 03-javascript 폴더에 </a:t>
            </a:r>
          </a:p>
          <a:p>
            <a:pPr>
              <a:defRPr sz="2000">
                <a:solidFill>
                  <a:srgbClr val="FF2600"/>
                </a:solidFill>
                <a:latin typeface="+mn-lt"/>
                <a:ea typeface="+mn-ea"/>
                <a:cs typeface="+mn-cs"/>
                <a:sym typeface="Calibri"/>
              </a:defRPr>
            </a:pPr>
            <a:r>
              <a:t>06-timer.html 파일을 새로 추가하여, </a:t>
            </a:r>
          </a:p>
          <a:p>
            <a:pPr>
              <a:defRPr sz="2000">
                <a:solidFill>
                  <a:srgbClr val="FF2600"/>
                </a:solidFill>
                <a:latin typeface="+mn-lt"/>
                <a:ea typeface="+mn-ea"/>
                <a:cs typeface="+mn-cs"/>
                <a:sym typeface="Calibri"/>
              </a:defRPr>
            </a:pPr>
            <a:r>
              <a:t>여기에 기능을 만들어 주세요.</a:t>
            </a:r>
          </a:p>
          <a:p>
            <a:pPr>
              <a:defRPr sz="2000">
                <a:solidFill>
                  <a:srgbClr val="FF2600"/>
                </a:solidFill>
                <a:latin typeface="+mn-lt"/>
                <a:ea typeface="+mn-ea"/>
                <a:cs typeface="+mn-cs"/>
                <a:sym typeface="Calibri"/>
              </a:defRPr>
            </a:pPr>
            <a:r>
              <a:t>&lt;script&gt;&lt;/script&gt; 태그를 사용하세요.</a:t>
            </a:r>
          </a:p>
        </p:txBody>
      </p:sp>
      <p:pic>
        <p:nvPicPr>
          <p:cNvPr id="1961" name="이미지" descr="이미지"/>
          <p:cNvPicPr>
            <a:picLocks noChangeAspect="1"/>
          </p:cNvPicPr>
          <p:nvPr/>
        </p:nvPicPr>
        <p:blipFill>
          <a:blip r:embed="rId3">
            <a:extLst/>
          </a:blip>
          <a:stretch>
            <a:fillRect/>
          </a:stretch>
        </p:blipFill>
        <p:spPr>
          <a:xfrm>
            <a:off x="4923250" y="4093330"/>
            <a:ext cx="8083407" cy="2603791"/>
          </a:xfrm>
          <a:prstGeom prst="rect">
            <a:avLst/>
          </a:prstGeom>
          <a:ln w="12700">
            <a:miter lim="400000"/>
          </a:ln>
        </p:spPr>
      </p:pic>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3"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964"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pic>
        <p:nvPicPr>
          <p:cNvPr id="1965" name="Picture 11" descr="Picture 11"/>
          <p:cNvPicPr>
            <a:picLocks noChangeAspect="1"/>
          </p:cNvPicPr>
          <p:nvPr/>
        </p:nvPicPr>
        <p:blipFill>
          <a:blip r:embed="rId3">
            <a:extLst/>
          </a:blip>
          <a:stretch>
            <a:fillRect/>
          </a:stretch>
        </p:blipFill>
        <p:spPr>
          <a:xfrm>
            <a:off x="5972078" y="10668000"/>
            <a:ext cx="2081453" cy="962671"/>
          </a:xfrm>
          <a:prstGeom prst="rect">
            <a:avLst/>
          </a:prstGeom>
          <a:ln w="12700">
            <a:miter lim="400000"/>
          </a:ln>
        </p:spPr>
      </p:pic>
      <p:pic>
        <p:nvPicPr>
          <p:cNvPr id="1966" name="Picture 3" descr="Picture 3"/>
          <p:cNvPicPr>
            <a:picLocks noChangeAspect="1"/>
          </p:cNvPicPr>
          <p:nvPr/>
        </p:nvPicPr>
        <p:blipFill>
          <a:blip r:embed="rId4">
            <a:extLst/>
          </a:blip>
          <a:stretch>
            <a:fillRect/>
          </a:stretch>
        </p:blipFill>
        <p:spPr>
          <a:xfrm>
            <a:off x="5499100" y="2514600"/>
            <a:ext cx="6350000" cy="5321300"/>
          </a:xfrm>
          <a:prstGeom prst="rect">
            <a:avLst/>
          </a:prstGeom>
          <a:ln w="12700">
            <a:miter lim="400000"/>
          </a:ln>
          <a:effectLst>
            <a:outerShdw sx="100000" sy="100000" kx="0" ky="0" algn="b" rotWithShape="0" blurRad="50800" dist="38100" dir="2700000">
              <a:srgbClr val="000000">
                <a:alpha val="40000"/>
              </a:srgbClr>
            </a:outerShdw>
          </a:effectLst>
        </p:spPr>
      </p:pic>
      <p:sp>
        <p:nvSpPr>
          <p:cNvPr id="1967" name="Rectangle 2"/>
          <p:cNvSpPr txBox="1"/>
          <p:nvPr/>
        </p:nvSpPr>
        <p:spPr>
          <a:xfrm>
            <a:off x="5844574" y="3916292"/>
            <a:ext cx="5659052" cy="1921016"/>
          </a:xfrm>
          <a:prstGeom prst="rect">
            <a:avLst/>
          </a:prstGeom>
          <a:ln w="12700">
            <a:miter lim="400000"/>
          </a:ln>
          <a:effectLst>
            <a:outerShdw sx="100000" sy="100000" kx="0" ky="0" algn="b" rotWithShape="0" blurRad="50800" dist="38100" dir="2700000">
              <a:srgbClr val="000000">
                <a:alpha val="40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p>
            <a:pPr>
              <a:defRPr sz="5800">
                <a:solidFill>
                  <a:srgbClr val="FFFFFF"/>
                </a:solidFill>
                <a:latin typeface="Jalpullineunharu Medium"/>
                <a:ea typeface="Jalpullineunharu Medium"/>
                <a:cs typeface="Jalpullineunharu Medium"/>
                <a:sym typeface="Jalpullineunharu Medium"/>
              </a:defRPr>
            </a:pPr>
            <a:r>
              <a:t>#12 HTML과 만남</a:t>
            </a:r>
          </a:p>
          <a:p>
            <a:pPr algn="ctr">
              <a:defRPr sz="5800">
                <a:solidFill>
                  <a:srgbClr val="FFFFFF"/>
                </a:solidFill>
                <a:latin typeface="Jalpullineunharu Medium"/>
                <a:ea typeface="Jalpullineunharu Medium"/>
                <a:cs typeface="Jalpullineunharu Medium"/>
                <a:sym typeface="Jalpullineunharu Medium"/>
              </a:defRPr>
            </a:pPr>
            <a:r>
              <a:t>- 2 -</a:t>
            </a:r>
          </a:p>
        </p:txBody>
      </p:sp>
      <p:sp>
        <p:nvSpPr>
          <p:cNvPr id="1968"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0" name="Picture 15" descr="Picture 15"/>
          <p:cNvPicPr>
            <a:picLocks noChangeAspect="1"/>
          </p:cNvPicPr>
          <p:nvPr/>
        </p:nvPicPr>
        <p:blipFill>
          <a:blip r:embed="rId2">
            <a:extLst/>
          </a:blip>
          <a:stretch>
            <a:fillRect/>
          </a:stretch>
        </p:blipFill>
        <p:spPr>
          <a:xfrm>
            <a:off x="5590563" y="3053374"/>
            <a:ext cx="5979137" cy="4035917"/>
          </a:xfrm>
          <a:prstGeom prst="rect">
            <a:avLst/>
          </a:prstGeom>
          <a:ln w="12700">
            <a:miter lim="400000"/>
          </a:ln>
        </p:spPr>
      </p:pic>
      <p:pic>
        <p:nvPicPr>
          <p:cNvPr id="1971" name="Picture 31" descr="Picture 31"/>
          <p:cNvPicPr>
            <a:picLocks noChangeAspect="1"/>
          </p:cNvPicPr>
          <p:nvPr/>
        </p:nvPicPr>
        <p:blipFill>
          <a:blip r:embed="rId3">
            <a:extLst/>
          </a:blip>
          <a:stretch>
            <a:fillRect/>
          </a:stretch>
        </p:blipFill>
        <p:spPr>
          <a:xfrm>
            <a:off x="10092814" y="2845036"/>
            <a:ext cx="1181509" cy="1149139"/>
          </a:xfrm>
          <a:prstGeom prst="rect">
            <a:avLst/>
          </a:prstGeom>
          <a:ln w="12700">
            <a:miter lim="400000"/>
          </a:ln>
        </p:spPr>
      </p:pic>
      <p:sp>
        <p:nvSpPr>
          <p:cNvPr id="1972"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973" name="object 6"/>
          <p:cNvSpPr/>
          <p:nvPr/>
        </p:nvSpPr>
        <p:spPr>
          <a:xfrm>
            <a:off x="965200" y="622300"/>
            <a:ext cx="1066800" cy="393700"/>
          </a:xfrm>
          <a:prstGeom prst="rect">
            <a:avLst/>
          </a:prstGeom>
          <a:blipFill>
            <a:blip r:embed="rId4"/>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974" name="Google Shape;303;p39"/>
          <p:cNvSpPr txBox="1"/>
          <p:nvPr/>
        </p:nvSpPr>
        <p:spPr>
          <a:xfrm>
            <a:off x="3356307" y="4511294"/>
            <a:ext cx="10447647" cy="140872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6600">
                <a:latin typeface="Jalpullineunharu Medium"/>
                <a:ea typeface="Jalpullineunharu Medium"/>
                <a:cs typeface="Jalpullineunharu Medium"/>
                <a:sym typeface="Jalpullineunharu Medium"/>
              </a:defRPr>
            </a:lvl1pPr>
          </a:lstStyle>
          <a:p>
            <a:pPr/>
            <a:r>
              <a:t>HTML에 속성 연결 실습</a:t>
            </a:r>
          </a:p>
        </p:txBody>
      </p:sp>
      <p:pic>
        <p:nvPicPr>
          <p:cNvPr id="1975" name="Picture 33" descr="Picture 33"/>
          <p:cNvPicPr>
            <a:picLocks noChangeAspect="1"/>
          </p:cNvPicPr>
          <p:nvPr/>
        </p:nvPicPr>
        <p:blipFill>
          <a:blip r:embed="rId5">
            <a:extLst/>
          </a:blip>
          <a:stretch>
            <a:fillRect/>
          </a:stretch>
        </p:blipFill>
        <p:spPr>
          <a:xfrm>
            <a:off x="10584976" y="6590926"/>
            <a:ext cx="2081453" cy="962673"/>
          </a:xfrm>
          <a:prstGeom prst="rect">
            <a:avLst/>
          </a:prstGeom>
          <a:ln w="12700">
            <a:miter lim="400000"/>
          </a:ln>
        </p:spPr>
      </p:pic>
      <p:pic>
        <p:nvPicPr>
          <p:cNvPr id="1976" name="Picture 12" descr="Picture 12"/>
          <p:cNvPicPr>
            <a:picLocks noChangeAspect="1"/>
          </p:cNvPicPr>
          <p:nvPr/>
        </p:nvPicPr>
        <p:blipFill>
          <a:blip r:embed="rId6">
            <a:extLst/>
          </a:blip>
          <a:stretch>
            <a:fillRect/>
          </a:stretch>
        </p:blipFill>
        <p:spPr>
          <a:xfrm flipH="1">
            <a:off x="4451551" y="3994172"/>
            <a:ext cx="7708901" cy="3358597"/>
          </a:xfrm>
          <a:prstGeom prst="rect">
            <a:avLst/>
          </a:prstGeom>
          <a:ln w="12700">
            <a:miter lim="400000"/>
          </a:ln>
        </p:spPr>
      </p:pic>
      <p:sp>
        <p:nvSpPr>
          <p:cNvPr id="1977"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978" name="Google Shape;92;p18"/>
          <p:cNvSpPr txBox="1"/>
          <p:nvPr/>
        </p:nvSpPr>
        <p:spPr>
          <a:xfrm>
            <a:off x="12666426" y="8387260"/>
            <a:ext cx="3950207" cy="921544"/>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r">
              <a:defRPr>
                <a:latin typeface="Jalpullineunharu Medium"/>
                <a:ea typeface="Jalpullineunharu Medium"/>
                <a:cs typeface="Jalpullineunharu Medium"/>
                <a:sym typeface="Jalpullineunharu Medium"/>
              </a:defRPr>
            </a:pPr>
            <a:r>
              <a:t>실습 환경 -   02-document.html</a:t>
            </a:r>
          </a:p>
          <a:p>
            <a:pPr algn="r">
              <a:defRPr>
                <a:latin typeface="Jalpullineunharu Medium"/>
                <a:ea typeface="Jalpullineunharu Medium"/>
                <a:cs typeface="Jalpullineunharu Medium"/>
                <a:sym typeface="Jalpullineunharu Medium"/>
              </a:defRPr>
            </a:pPr>
            <a:r>
              <a:t>02-document.js</a:t>
            </a:r>
          </a:p>
        </p:txBody>
      </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0" name="모서리가 둥근 직사각형"/>
          <p:cNvSpPr/>
          <p:nvPr/>
        </p:nvSpPr>
        <p:spPr>
          <a:xfrm>
            <a:off x="11941246" y="4737794"/>
            <a:ext cx="4793319" cy="2291876"/>
          </a:xfrm>
          <a:prstGeom prst="roundRect">
            <a:avLst>
              <a:gd name="adj" fmla="val 14285"/>
            </a:avLst>
          </a:prstGeom>
          <a:solidFill>
            <a:srgbClr val="FFFFFF"/>
          </a:solidFill>
          <a:ln w="101600">
            <a:solidFill>
              <a:srgbClr val="0433FF"/>
            </a:solidFill>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981"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982"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983"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React</a:t>
            </a:r>
          </a:p>
        </p:txBody>
      </p:sp>
      <p:sp>
        <p:nvSpPr>
          <p:cNvPr id="1984" name="타이머 만들기"/>
          <p:cNvSpPr txBox="1"/>
          <p:nvPr/>
        </p:nvSpPr>
        <p:spPr>
          <a:xfrm>
            <a:off x="4746396" y="1708094"/>
            <a:ext cx="8437115" cy="202695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0"/>
            </a:lvl1pPr>
          </a:lstStyle>
          <a:p>
            <a:pPr/>
            <a:r>
              <a:t>타이머 만들기</a:t>
            </a:r>
          </a:p>
        </p:txBody>
      </p:sp>
      <p:sp>
        <p:nvSpPr>
          <p:cNvPr id="1985" name="1. 인증번호 전송을 누르면 “000000”에 인증번호가 나고,      10초 타이머가 시작됩니다.(10  ==&gt;  9  ==&gt;  8  ==&gt;  …)…"/>
          <p:cNvSpPr txBox="1"/>
          <p:nvPr/>
        </p:nvSpPr>
        <p:spPr>
          <a:xfrm>
            <a:off x="1439773" y="7055408"/>
            <a:ext cx="10131523" cy="231727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1">
              <a:lnSpc>
                <a:spcPct val="120000"/>
              </a:lnSpc>
              <a:defRPr sz="3000"/>
            </a:pPr>
            <a:r>
              <a:t>1. 인증번호 전송을 누르면 “000000”에 인증번호가 나고, </a:t>
            </a:r>
            <a:br/>
            <a:r>
              <a:t>    10초 타이머가 시작됩니다.(10  ==&gt;  9  ==&gt;  8  ==&gt;  …)</a:t>
            </a:r>
          </a:p>
          <a:p>
            <a:pPr>
              <a:lnSpc>
                <a:spcPct val="120000"/>
              </a:lnSpc>
              <a:defRPr sz="3000"/>
            </a:pPr>
            <a:r>
              <a:t>2. 10초 타이머는 0보다 클 때만 동작합니다.(-1, -2 는 없습니다.)</a:t>
            </a:r>
          </a:p>
          <a:p>
            <a:pPr>
              <a:lnSpc>
                <a:spcPct val="120000"/>
              </a:lnSpc>
              <a:defRPr sz="3000">
                <a:solidFill>
                  <a:srgbClr val="0433FF"/>
                </a:solidFill>
              </a:defRPr>
            </a:pPr>
            <a:r>
              <a:t>3. 10초 타이머가 0이 되었을 때, 인증완료 버튼을 비활성화 합니다.</a:t>
            </a:r>
          </a:p>
        </p:txBody>
      </p:sp>
      <p:sp>
        <p:nvSpPr>
          <p:cNvPr id="1986" name="수업자료 class / 03-javascript 폴더에…"/>
          <p:cNvSpPr txBox="1"/>
          <p:nvPr/>
        </p:nvSpPr>
        <p:spPr>
          <a:xfrm>
            <a:off x="12572814" y="7474638"/>
            <a:ext cx="3830503" cy="147881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2000">
                <a:solidFill>
                  <a:srgbClr val="FF2600"/>
                </a:solidFill>
                <a:latin typeface="+mn-lt"/>
                <a:ea typeface="+mn-ea"/>
                <a:cs typeface="+mn-cs"/>
                <a:sym typeface="Calibri"/>
              </a:defRPr>
            </a:pPr>
            <a:r>
              <a:t>수업자료 class / 03-javascript 폴더에 </a:t>
            </a:r>
          </a:p>
          <a:p>
            <a:pPr>
              <a:defRPr sz="2000">
                <a:solidFill>
                  <a:srgbClr val="FF2600"/>
                </a:solidFill>
                <a:latin typeface="+mn-lt"/>
                <a:ea typeface="+mn-ea"/>
                <a:cs typeface="+mn-cs"/>
                <a:sym typeface="Calibri"/>
              </a:defRPr>
            </a:pPr>
            <a:r>
              <a:t>06-timer.html 파일을 새로 추가하여, </a:t>
            </a:r>
          </a:p>
          <a:p>
            <a:pPr>
              <a:defRPr sz="2000">
                <a:solidFill>
                  <a:srgbClr val="FF2600"/>
                </a:solidFill>
                <a:latin typeface="+mn-lt"/>
                <a:ea typeface="+mn-ea"/>
                <a:cs typeface="+mn-cs"/>
                <a:sym typeface="Calibri"/>
              </a:defRPr>
            </a:pPr>
            <a:r>
              <a:t>여기에 기능을 만들어 주세요.</a:t>
            </a:r>
          </a:p>
          <a:p>
            <a:pPr>
              <a:defRPr sz="2000">
                <a:solidFill>
                  <a:srgbClr val="FF2600"/>
                </a:solidFill>
                <a:latin typeface="+mn-lt"/>
                <a:ea typeface="+mn-ea"/>
                <a:cs typeface="+mn-cs"/>
                <a:sym typeface="Calibri"/>
              </a:defRPr>
            </a:pPr>
            <a:r>
              <a:t>&lt;script&gt;&lt;/script&gt; 태그를 사용하세요.</a:t>
            </a:r>
          </a:p>
        </p:txBody>
      </p:sp>
      <p:pic>
        <p:nvPicPr>
          <p:cNvPr id="1987" name="이미지" descr="이미지"/>
          <p:cNvPicPr>
            <a:picLocks noChangeAspect="1"/>
          </p:cNvPicPr>
          <p:nvPr/>
        </p:nvPicPr>
        <p:blipFill>
          <a:blip r:embed="rId3">
            <a:extLst/>
          </a:blip>
          <a:stretch>
            <a:fillRect/>
          </a:stretch>
        </p:blipFill>
        <p:spPr>
          <a:xfrm>
            <a:off x="2345298" y="4093330"/>
            <a:ext cx="8083407" cy="2603791"/>
          </a:xfrm>
          <a:prstGeom prst="rect">
            <a:avLst/>
          </a:prstGeom>
          <a:ln w="12700">
            <a:miter lim="400000"/>
          </a:ln>
        </p:spPr>
      </p:pic>
      <p:pic>
        <p:nvPicPr>
          <p:cNvPr id="1988" name="이미지" descr="이미지"/>
          <p:cNvPicPr>
            <a:picLocks noChangeAspect="1"/>
          </p:cNvPicPr>
          <p:nvPr/>
        </p:nvPicPr>
        <p:blipFill>
          <a:blip r:embed="rId4">
            <a:extLst/>
          </a:blip>
          <a:stretch>
            <a:fillRect/>
          </a:stretch>
        </p:blipFill>
        <p:spPr>
          <a:xfrm>
            <a:off x="12189883" y="5138192"/>
            <a:ext cx="4111672" cy="1558929"/>
          </a:xfrm>
          <a:prstGeom prst="rect">
            <a:avLst/>
          </a:prstGeom>
          <a:ln w="12700">
            <a:miter lim="400000"/>
          </a:ln>
        </p:spPr>
      </p:pic>
      <p:sp>
        <p:nvSpPr>
          <p:cNvPr id="1989" name="선"/>
          <p:cNvSpPr/>
          <p:nvPr/>
        </p:nvSpPr>
        <p:spPr>
          <a:xfrm>
            <a:off x="6646240" y="5825232"/>
            <a:ext cx="5278827" cy="1"/>
          </a:xfrm>
          <a:prstGeom prst="line">
            <a:avLst/>
          </a:prstGeom>
          <a:ln w="76200">
            <a:solidFill>
              <a:srgbClr val="0433FF"/>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91" name="Picture 12" descr="Picture 12"/>
          <p:cNvPicPr>
            <a:picLocks noChangeAspect="1"/>
          </p:cNvPicPr>
          <p:nvPr/>
        </p:nvPicPr>
        <p:blipFill>
          <a:blip r:embed="rId2">
            <a:extLst/>
          </a:blip>
          <a:stretch>
            <a:fillRect/>
          </a:stretch>
        </p:blipFill>
        <p:spPr>
          <a:xfrm>
            <a:off x="5576496" y="2471303"/>
            <a:ext cx="6263164" cy="4809493"/>
          </a:xfrm>
          <a:prstGeom prst="rect">
            <a:avLst/>
          </a:prstGeom>
          <a:ln w="12700">
            <a:miter lim="400000"/>
          </a:ln>
        </p:spPr>
      </p:pic>
      <p:pic>
        <p:nvPicPr>
          <p:cNvPr id="1992" name="Picture 31" descr="Picture 31"/>
          <p:cNvPicPr>
            <a:picLocks noChangeAspect="1"/>
          </p:cNvPicPr>
          <p:nvPr/>
        </p:nvPicPr>
        <p:blipFill>
          <a:blip r:embed="rId3">
            <a:extLst/>
          </a:blip>
          <a:stretch>
            <a:fillRect/>
          </a:stretch>
        </p:blipFill>
        <p:spPr>
          <a:xfrm>
            <a:off x="10092814" y="2845036"/>
            <a:ext cx="1181509" cy="1149139"/>
          </a:xfrm>
          <a:prstGeom prst="rect">
            <a:avLst/>
          </a:prstGeom>
          <a:ln w="12700">
            <a:miter lim="400000"/>
          </a:ln>
        </p:spPr>
      </p:pic>
      <p:sp>
        <p:nvSpPr>
          <p:cNvPr id="1993"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994" name="object 6"/>
          <p:cNvSpPr/>
          <p:nvPr/>
        </p:nvSpPr>
        <p:spPr>
          <a:xfrm>
            <a:off x="965200" y="622300"/>
            <a:ext cx="1066800" cy="393700"/>
          </a:xfrm>
          <a:prstGeom prst="rect">
            <a:avLst/>
          </a:prstGeom>
          <a:blipFill>
            <a:blip r:embed="rId4"/>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995" name="Google Shape;303;p39"/>
          <p:cNvSpPr txBox="1"/>
          <p:nvPr/>
        </p:nvSpPr>
        <p:spPr>
          <a:xfrm>
            <a:off x="3356307" y="3994172"/>
            <a:ext cx="10447647" cy="21755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6600">
                <a:latin typeface="Jalpullineunharu Medium"/>
                <a:ea typeface="Jalpullineunharu Medium"/>
                <a:cs typeface="Jalpullineunharu Medium"/>
                <a:sym typeface="Jalpullineunharu Medium"/>
              </a:defRPr>
            </a:pPr>
            <a:r>
              <a:t>내장함수</a:t>
            </a:r>
          </a:p>
          <a:p>
            <a:pPr algn="ctr">
              <a:defRPr sz="5400">
                <a:latin typeface="Jalpullineunharu Medium"/>
                <a:ea typeface="Jalpullineunharu Medium"/>
                <a:cs typeface="Jalpullineunharu Medium"/>
                <a:sym typeface="Jalpullineunharu Medium"/>
              </a:defRPr>
            </a:pPr>
            <a:r>
              <a:t>Algorithm Test</a:t>
            </a:r>
          </a:p>
        </p:txBody>
      </p:sp>
      <p:pic>
        <p:nvPicPr>
          <p:cNvPr id="1996" name="Picture 33" descr="Picture 33"/>
          <p:cNvPicPr>
            <a:picLocks noChangeAspect="1"/>
          </p:cNvPicPr>
          <p:nvPr/>
        </p:nvPicPr>
        <p:blipFill>
          <a:blip r:embed="rId5">
            <a:extLst/>
          </a:blip>
          <a:stretch>
            <a:fillRect/>
          </a:stretch>
        </p:blipFill>
        <p:spPr>
          <a:xfrm>
            <a:off x="10584976" y="6590926"/>
            <a:ext cx="2081453" cy="962673"/>
          </a:xfrm>
          <a:prstGeom prst="rect">
            <a:avLst/>
          </a:prstGeom>
          <a:ln w="12700">
            <a:miter lim="400000"/>
          </a:ln>
        </p:spPr>
      </p:pic>
      <p:pic>
        <p:nvPicPr>
          <p:cNvPr id="1997" name="Picture 11" descr="Picture 11"/>
          <p:cNvPicPr>
            <a:picLocks noChangeAspect="1"/>
          </p:cNvPicPr>
          <p:nvPr/>
        </p:nvPicPr>
        <p:blipFill>
          <a:blip r:embed="rId6">
            <a:extLst/>
          </a:blip>
          <a:stretch>
            <a:fillRect/>
          </a:stretch>
        </p:blipFill>
        <p:spPr>
          <a:xfrm flipH="1">
            <a:off x="4451551" y="3994172"/>
            <a:ext cx="7708901" cy="3358597"/>
          </a:xfrm>
          <a:prstGeom prst="rect">
            <a:avLst/>
          </a:prstGeom>
          <a:ln w="12700">
            <a:miter lim="400000"/>
          </a:ln>
        </p:spPr>
      </p:pic>
      <p:sp>
        <p:nvSpPr>
          <p:cNvPr id="1998"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0"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001"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pic>
        <p:nvPicPr>
          <p:cNvPr id="2002" name="Picture 11" descr="Picture 11"/>
          <p:cNvPicPr>
            <a:picLocks noChangeAspect="1"/>
          </p:cNvPicPr>
          <p:nvPr/>
        </p:nvPicPr>
        <p:blipFill>
          <a:blip r:embed="rId3">
            <a:extLst/>
          </a:blip>
          <a:stretch>
            <a:fillRect/>
          </a:stretch>
        </p:blipFill>
        <p:spPr>
          <a:xfrm>
            <a:off x="5972078" y="10668000"/>
            <a:ext cx="2081453" cy="962671"/>
          </a:xfrm>
          <a:prstGeom prst="rect">
            <a:avLst/>
          </a:prstGeom>
          <a:ln w="12700">
            <a:miter lim="400000"/>
          </a:ln>
        </p:spPr>
      </p:pic>
      <p:pic>
        <p:nvPicPr>
          <p:cNvPr id="2003" name="Picture 3" descr="Picture 3"/>
          <p:cNvPicPr>
            <a:picLocks noChangeAspect="1"/>
          </p:cNvPicPr>
          <p:nvPr/>
        </p:nvPicPr>
        <p:blipFill>
          <a:blip r:embed="rId4">
            <a:extLst/>
          </a:blip>
          <a:stretch>
            <a:fillRect/>
          </a:stretch>
        </p:blipFill>
        <p:spPr>
          <a:xfrm>
            <a:off x="5499100" y="2514600"/>
            <a:ext cx="6350000" cy="5321300"/>
          </a:xfrm>
          <a:prstGeom prst="rect">
            <a:avLst/>
          </a:prstGeom>
          <a:ln w="12700">
            <a:miter lim="400000"/>
          </a:ln>
          <a:effectLst>
            <a:outerShdw sx="100000" sy="100000" kx="0" ky="0" algn="b" rotWithShape="0" blurRad="50800" dist="38100" dir="2700000">
              <a:srgbClr val="000000">
                <a:alpha val="40000"/>
              </a:srgbClr>
            </a:outerShdw>
          </a:effectLst>
        </p:spPr>
      </p:pic>
      <p:sp>
        <p:nvSpPr>
          <p:cNvPr id="2004"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2005" name="Rectangle 2"/>
          <p:cNvSpPr txBox="1"/>
          <p:nvPr/>
        </p:nvSpPr>
        <p:spPr>
          <a:xfrm>
            <a:off x="5895609" y="4107447"/>
            <a:ext cx="5427265" cy="1126251"/>
          </a:xfrm>
          <a:prstGeom prst="rect">
            <a:avLst/>
          </a:prstGeom>
          <a:ln w="12700">
            <a:miter lim="400000"/>
          </a:ln>
          <a:effectLst>
            <a:outerShdw sx="100000" sy="100000" kx="0" ky="0" algn="b" rotWithShape="0" blurRad="50800" dist="38100" dir="2700000">
              <a:srgbClr val="000000">
                <a:alpha val="40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sz="6400">
                <a:solidFill>
                  <a:srgbClr val="FFFFFF"/>
                </a:solidFill>
                <a:latin typeface="Jalpullineunharu Medium"/>
                <a:ea typeface="Jalpullineunharu Medium"/>
                <a:cs typeface="Jalpullineunharu Medium"/>
                <a:sym typeface="Jalpullineunharu Medium"/>
              </a:defRPr>
            </a:lvl1pPr>
          </a:lstStyle>
          <a:p>
            <a:pPr/>
            <a:r>
              <a:t>#13 이벤트 감지</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28"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HTML</a:t>
            </a:r>
          </a:p>
        </p:txBody>
      </p:sp>
      <p:sp>
        <p:nvSpPr>
          <p:cNvPr id="229"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230" name="Google Shape;61;p14"/>
          <p:cNvSpPr txBox="1"/>
          <p:nvPr/>
        </p:nvSpPr>
        <p:spPr>
          <a:xfrm>
            <a:off x="4858325" y="1103974"/>
            <a:ext cx="7631550" cy="69390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b="1" sz="3200">
                <a:latin typeface="Jalpullineunharu Medium"/>
                <a:ea typeface="Jalpullineunharu Medium"/>
                <a:cs typeface="Jalpullineunharu Medium"/>
                <a:sym typeface="Jalpullineunharu Medium"/>
              </a:defRPr>
            </a:lvl1pPr>
          </a:lstStyle>
          <a:p>
            <a:pPr/>
            <a:r>
              <a:t>HTML 문서 구조</a:t>
            </a:r>
          </a:p>
        </p:txBody>
      </p:sp>
      <p:sp>
        <p:nvSpPr>
          <p:cNvPr id="231" name="Google Shape;185;p27"/>
          <p:cNvSpPr txBox="1"/>
          <p:nvPr/>
        </p:nvSpPr>
        <p:spPr>
          <a:xfrm>
            <a:off x="7147955" y="3390174"/>
            <a:ext cx="3693798" cy="700055"/>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b="1" sz="2800">
                <a:latin typeface="+mn-lt"/>
                <a:ea typeface="+mn-ea"/>
                <a:cs typeface="+mn-cs"/>
                <a:sym typeface="Calibri"/>
              </a:defRPr>
            </a:lvl1pPr>
          </a:lstStyle>
          <a:p>
            <a:pPr/>
            <a:r>
              <a:t>&lt;head /&gt;</a:t>
            </a:r>
          </a:p>
        </p:txBody>
      </p:sp>
      <p:sp>
        <p:nvSpPr>
          <p:cNvPr id="232" name="Rectangle 32"/>
          <p:cNvSpPr/>
          <p:nvPr/>
        </p:nvSpPr>
        <p:spPr>
          <a:xfrm>
            <a:off x="3241886" y="2898529"/>
            <a:ext cx="11299615" cy="5299041"/>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grpSp>
        <p:nvGrpSpPr>
          <p:cNvPr id="236" name="Group 12"/>
          <p:cNvGrpSpPr/>
          <p:nvPr/>
        </p:nvGrpSpPr>
        <p:grpSpPr>
          <a:xfrm>
            <a:off x="3778001" y="4404197"/>
            <a:ext cx="9544300" cy="2784787"/>
            <a:chOff x="0" y="0"/>
            <a:chExt cx="9544299" cy="2784786"/>
          </a:xfrm>
        </p:grpSpPr>
        <p:sp>
          <p:nvSpPr>
            <p:cNvPr id="233" name="Google Shape;186;p27"/>
            <p:cNvSpPr txBox="1"/>
            <p:nvPr/>
          </p:nvSpPr>
          <p:spPr>
            <a:xfrm>
              <a:off x="-1" y="0"/>
              <a:ext cx="5216854" cy="26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p>
              <a:pPr algn="ctr">
                <a:lnSpc>
                  <a:spcPct val="150000"/>
                </a:lnSpc>
                <a:defRPr sz="2200">
                  <a:latin typeface="Jalpullineunharu Medium"/>
                  <a:ea typeface="Jalpullineunharu Medium"/>
                  <a:cs typeface="Jalpullineunharu Medium"/>
                  <a:sym typeface="Jalpullineunharu Medium"/>
                </a:defRPr>
              </a:pPr>
              <a:r>
                <a:t>&lt;title&gt;&lt;/title&gt;</a:t>
              </a:r>
              <a:br/>
              <a:r>
                <a:t>&lt;meta name="description"/&gt;</a:t>
              </a:r>
              <a:br/>
              <a:r>
                <a:t>&lt;meta property="og:image" /&gt; </a:t>
              </a:r>
              <a:br/>
              <a:r>
                <a:t>&lt;meta property="og:title" /&gt; </a:t>
              </a:r>
              <a:br/>
              <a:r>
                <a:t>&lt;meta property="og:description" /&gt;</a:t>
              </a:r>
            </a:p>
          </p:txBody>
        </p:sp>
        <p:sp>
          <p:nvSpPr>
            <p:cNvPr id="234" name="Google Shape;187;p27"/>
            <p:cNvSpPr txBox="1"/>
            <p:nvPr/>
          </p:nvSpPr>
          <p:spPr>
            <a:xfrm>
              <a:off x="7216067" y="0"/>
              <a:ext cx="2328233" cy="27847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p>
              <a:pPr algn="ctr">
                <a:lnSpc>
                  <a:spcPct val="150000"/>
                </a:lnSpc>
                <a:defRPr sz="2200">
                  <a:latin typeface="Jalpullineunharu Medium"/>
                  <a:ea typeface="Jalpullineunharu Medium"/>
                  <a:cs typeface="Jalpullineunharu Medium"/>
                  <a:sym typeface="Jalpullineunharu Medium"/>
                </a:defRPr>
              </a:pPr>
              <a:r>
                <a:t>제목</a:t>
              </a:r>
            </a:p>
            <a:p>
              <a:pPr algn="ctr">
                <a:lnSpc>
                  <a:spcPct val="150000"/>
                </a:lnSpc>
                <a:defRPr sz="2200">
                  <a:latin typeface="Jalpullineunharu Medium"/>
                  <a:ea typeface="Jalpullineunharu Medium"/>
                  <a:cs typeface="Jalpullineunharu Medium"/>
                  <a:sym typeface="Jalpullineunharu Medium"/>
                </a:defRPr>
              </a:pPr>
              <a:r>
                <a:t>사이트 소개</a:t>
              </a:r>
            </a:p>
            <a:p>
              <a:pPr algn="ctr">
                <a:lnSpc>
                  <a:spcPct val="150000"/>
                </a:lnSpc>
                <a:defRPr sz="2200">
                  <a:latin typeface="Jalpullineunharu Medium"/>
                  <a:ea typeface="Jalpullineunharu Medium"/>
                  <a:cs typeface="Jalpullineunharu Medium"/>
                  <a:sym typeface="Jalpullineunharu Medium"/>
                </a:defRPr>
              </a:pPr>
              <a:r>
                <a:t>이미지 알리기</a:t>
              </a:r>
            </a:p>
            <a:p>
              <a:pPr algn="ctr">
                <a:lnSpc>
                  <a:spcPct val="150000"/>
                </a:lnSpc>
                <a:defRPr sz="2200">
                  <a:latin typeface="Jalpullineunharu Medium"/>
                  <a:ea typeface="Jalpullineunharu Medium"/>
                  <a:cs typeface="Jalpullineunharu Medium"/>
                  <a:sym typeface="Jalpullineunharu Medium"/>
                </a:defRPr>
              </a:pPr>
              <a:r>
                <a:t>사이트명 알리기</a:t>
              </a:r>
            </a:p>
            <a:p>
              <a:pPr algn="ctr">
                <a:lnSpc>
                  <a:spcPct val="150000"/>
                </a:lnSpc>
                <a:defRPr sz="2200">
                  <a:latin typeface="Jalpullineunharu Medium"/>
                  <a:ea typeface="Jalpullineunharu Medium"/>
                  <a:cs typeface="Jalpullineunharu Medium"/>
                  <a:sym typeface="Jalpullineunharu Medium"/>
                </a:defRPr>
              </a:pPr>
              <a:r>
                <a:t>상세 설명 알리기</a:t>
              </a:r>
            </a:p>
          </p:txBody>
        </p:sp>
        <p:sp>
          <p:nvSpPr>
            <p:cNvPr id="235" name="Straight Connector 10"/>
            <p:cNvSpPr/>
            <p:nvPr/>
          </p:nvSpPr>
          <p:spPr>
            <a:xfrm flipH="1" flipV="1">
              <a:off x="5539778" y="1496279"/>
              <a:ext cx="1353364" cy="2"/>
            </a:xfrm>
            <a:prstGeom prst="line">
              <a:avLst/>
            </a:prstGeom>
            <a:noFill/>
            <a:ln w="44450" cap="rnd">
              <a:solidFill>
                <a:srgbClr val="000000"/>
              </a:solidFill>
              <a:prstDash val="sysDash"/>
              <a:round/>
              <a:headEnd type="triangle" w="med" len="med"/>
            </a:ln>
            <a:effectLst/>
          </p:spPr>
          <p:txBody>
            <a:bodyPr wrap="square" lIns="45718" tIns="45718" rIns="45718" bIns="45718" numCol="1" anchor="t">
              <a:noAutofit/>
            </a:bodyPr>
            <a:lstStyle/>
            <a:p>
              <a:pPr/>
            </a:p>
          </p:txBody>
        </p:sp>
      </p:grpSp>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7"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008"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2009"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React</a:t>
            </a:r>
          </a:p>
        </p:txBody>
      </p:sp>
      <p:pic>
        <p:nvPicPr>
          <p:cNvPr id="2010" name="이미지" descr="이미지"/>
          <p:cNvPicPr>
            <a:picLocks noChangeAspect="1"/>
          </p:cNvPicPr>
          <p:nvPr/>
        </p:nvPicPr>
        <p:blipFill>
          <a:blip r:embed="rId3">
            <a:extLst/>
          </a:blip>
          <a:stretch>
            <a:fillRect/>
          </a:stretch>
        </p:blipFill>
        <p:spPr>
          <a:xfrm>
            <a:off x="1734142" y="3567790"/>
            <a:ext cx="5562038" cy="3317707"/>
          </a:xfrm>
          <a:prstGeom prst="rect">
            <a:avLst/>
          </a:prstGeom>
          <a:ln w="12700">
            <a:miter lim="400000"/>
          </a:ln>
        </p:spPr>
      </p:pic>
      <p:pic>
        <p:nvPicPr>
          <p:cNvPr id="2011" name="이미지" descr="이미지"/>
          <p:cNvPicPr>
            <a:picLocks noChangeAspect="1"/>
          </p:cNvPicPr>
          <p:nvPr/>
        </p:nvPicPr>
        <p:blipFill>
          <a:blip r:embed="rId4">
            <a:extLst/>
          </a:blip>
          <a:stretch>
            <a:fillRect/>
          </a:stretch>
        </p:blipFill>
        <p:spPr>
          <a:xfrm>
            <a:off x="10494395" y="3566990"/>
            <a:ext cx="5551937" cy="3319308"/>
          </a:xfrm>
          <a:prstGeom prst="rect">
            <a:avLst/>
          </a:prstGeom>
          <a:ln w="12700">
            <a:miter lim="400000"/>
          </a:ln>
        </p:spPr>
      </p:pic>
      <p:sp>
        <p:nvSpPr>
          <p:cNvPr id="2012" name="화살표"/>
          <p:cNvSpPr/>
          <p:nvPr/>
        </p:nvSpPr>
        <p:spPr>
          <a:xfrm>
            <a:off x="8260287" y="4241800"/>
            <a:ext cx="1270001" cy="1270000"/>
          </a:xfrm>
          <a:prstGeom prst="rightArrow">
            <a:avLst>
              <a:gd name="adj1" fmla="val 32000"/>
              <a:gd name="adj2" fmla="val 64000"/>
            </a:avLst>
          </a:prstGeom>
          <a:solidFill>
            <a:schemeClr val="accent2"/>
          </a:solidFill>
          <a:ln w="25400">
            <a:solidFill>
              <a:srgbClr val="8C3A38"/>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sp>
        <p:nvSpPr>
          <p:cNvPr id="2013" name="직사각형"/>
          <p:cNvSpPr/>
          <p:nvPr/>
        </p:nvSpPr>
        <p:spPr>
          <a:xfrm>
            <a:off x="10415196" y="5699858"/>
            <a:ext cx="2643470" cy="1270001"/>
          </a:xfrm>
          <a:prstGeom prst="rect">
            <a:avLst/>
          </a:prstGeom>
          <a:ln w="101600">
            <a:solidFill>
              <a:srgbClr val="FF2600"/>
            </a:solidFill>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15" name="Picture 15" descr="Picture 15"/>
          <p:cNvPicPr>
            <a:picLocks noChangeAspect="1"/>
          </p:cNvPicPr>
          <p:nvPr/>
        </p:nvPicPr>
        <p:blipFill>
          <a:blip r:embed="rId2">
            <a:extLst/>
          </a:blip>
          <a:stretch>
            <a:fillRect/>
          </a:stretch>
        </p:blipFill>
        <p:spPr>
          <a:xfrm>
            <a:off x="5590563" y="3053374"/>
            <a:ext cx="5979137" cy="4035917"/>
          </a:xfrm>
          <a:prstGeom prst="rect">
            <a:avLst/>
          </a:prstGeom>
          <a:ln w="12700">
            <a:miter lim="400000"/>
          </a:ln>
        </p:spPr>
      </p:pic>
      <p:pic>
        <p:nvPicPr>
          <p:cNvPr id="2016" name="Picture 31" descr="Picture 31"/>
          <p:cNvPicPr>
            <a:picLocks noChangeAspect="1"/>
          </p:cNvPicPr>
          <p:nvPr/>
        </p:nvPicPr>
        <p:blipFill>
          <a:blip r:embed="rId3">
            <a:extLst/>
          </a:blip>
          <a:stretch>
            <a:fillRect/>
          </a:stretch>
        </p:blipFill>
        <p:spPr>
          <a:xfrm>
            <a:off x="10092814" y="2845036"/>
            <a:ext cx="1181509" cy="1149139"/>
          </a:xfrm>
          <a:prstGeom prst="rect">
            <a:avLst/>
          </a:prstGeom>
          <a:ln w="12700">
            <a:miter lim="400000"/>
          </a:ln>
        </p:spPr>
      </p:pic>
      <p:sp>
        <p:nvSpPr>
          <p:cNvPr id="2017"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018" name="object 6"/>
          <p:cNvSpPr/>
          <p:nvPr/>
        </p:nvSpPr>
        <p:spPr>
          <a:xfrm>
            <a:off x="965200" y="622300"/>
            <a:ext cx="1066800" cy="393700"/>
          </a:xfrm>
          <a:prstGeom prst="rect">
            <a:avLst/>
          </a:prstGeom>
          <a:blipFill>
            <a:blip r:embed="rId4"/>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2019" name="Google Shape;303;p39"/>
          <p:cNvSpPr txBox="1"/>
          <p:nvPr/>
        </p:nvSpPr>
        <p:spPr>
          <a:xfrm>
            <a:off x="3356307" y="4511294"/>
            <a:ext cx="10447647" cy="140872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6600">
                <a:latin typeface="Jalpullineunharu Medium"/>
                <a:ea typeface="Jalpullineunharu Medium"/>
                <a:cs typeface="Jalpullineunharu Medium"/>
                <a:sym typeface="Jalpullineunharu Medium"/>
              </a:defRPr>
            </a:lvl1pPr>
          </a:lstStyle>
          <a:p>
            <a:pPr/>
            <a:r>
              <a:t>이벤트 변경 감지 실습</a:t>
            </a:r>
          </a:p>
        </p:txBody>
      </p:sp>
      <p:pic>
        <p:nvPicPr>
          <p:cNvPr id="2020" name="Picture 33" descr="Picture 33"/>
          <p:cNvPicPr>
            <a:picLocks noChangeAspect="1"/>
          </p:cNvPicPr>
          <p:nvPr/>
        </p:nvPicPr>
        <p:blipFill>
          <a:blip r:embed="rId5">
            <a:extLst/>
          </a:blip>
          <a:stretch>
            <a:fillRect/>
          </a:stretch>
        </p:blipFill>
        <p:spPr>
          <a:xfrm>
            <a:off x="10584976" y="6590926"/>
            <a:ext cx="2081453" cy="962673"/>
          </a:xfrm>
          <a:prstGeom prst="rect">
            <a:avLst/>
          </a:prstGeom>
          <a:ln w="12700">
            <a:miter lim="400000"/>
          </a:ln>
        </p:spPr>
      </p:pic>
      <p:pic>
        <p:nvPicPr>
          <p:cNvPr id="2021" name="Picture 12" descr="Picture 12"/>
          <p:cNvPicPr>
            <a:picLocks noChangeAspect="1"/>
          </p:cNvPicPr>
          <p:nvPr/>
        </p:nvPicPr>
        <p:blipFill>
          <a:blip r:embed="rId6">
            <a:extLst/>
          </a:blip>
          <a:stretch>
            <a:fillRect/>
          </a:stretch>
        </p:blipFill>
        <p:spPr>
          <a:xfrm flipH="1">
            <a:off x="4451551" y="3994172"/>
            <a:ext cx="7708901" cy="3358597"/>
          </a:xfrm>
          <a:prstGeom prst="rect">
            <a:avLst/>
          </a:prstGeom>
          <a:ln w="12700">
            <a:miter lim="400000"/>
          </a:ln>
        </p:spPr>
      </p:pic>
      <p:sp>
        <p:nvSpPr>
          <p:cNvPr id="2022"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2023" name="Google Shape;92;p18"/>
          <p:cNvSpPr txBox="1"/>
          <p:nvPr/>
        </p:nvSpPr>
        <p:spPr>
          <a:xfrm>
            <a:off x="12666426" y="8387260"/>
            <a:ext cx="3950207" cy="921544"/>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r">
              <a:defRPr>
                <a:latin typeface="Jalpullineunharu Medium"/>
                <a:ea typeface="Jalpullineunharu Medium"/>
                <a:cs typeface="Jalpullineunharu Medium"/>
                <a:sym typeface="Jalpullineunharu Medium"/>
              </a:defRPr>
            </a:pPr>
            <a:r>
              <a:t>실습 환경 -   07-signup.html</a:t>
            </a:r>
          </a:p>
          <a:p>
            <a:pPr algn="r">
              <a:defRPr>
                <a:latin typeface="Jalpullineunharu Medium"/>
                <a:ea typeface="Jalpullineunharu Medium"/>
                <a:cs typeface="Jalpullineunharu Medium"/>
                <a:sym typeface="Jalpullineunharu Medium"/>
              </a:defRPr>
            </a:pPr>
            <a:r>
              <a:t>07-signup.js</a:t>
            </a:r>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5"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026"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2027"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React</a:t>
            </a:r>
          </a:p>
        </p:txBody>
      </p:sp>
      <p:pic>
        <p:nvPicPr>
          <p:cNvPr id="2028" name="이미지" descr="이미지"/>
          <p:cNvPicPr>
            <a:picLocks noChangeAspect="1"/>
          </p:cNvPicPr>
          <p:nvPr/>
        </p:nvPicPr>
        <p:blipFill>
          <a:blip r:embed="rId3">
            <a:extLst/>
          </a:blip>
          <a:stretch>
            <a:fillRect/>
          </a:stretch>
        </p:blipFill>
        <p:spPr>
          <a:xfrm>
            <a:off x="1509382" y="3824192"/>
            <a:ext cx="5949241" cy="2889632"/>
          </a:xfrm>
          <a:prstGeom prst="rect">
            <a:avLst/>
          </a:prstGeom>
          <a:ln w="12700">
            <a:miter lim="400000"/>
          </a:ln>
        </p:spPr>
      </p:pic>
      <p:sp>
        <p:nvSpPr>
          <p:cNvPr id="2029" name="화살표"/>
          <p:cNvSpPr/>
          <p:nvPr/>
        </p:nvSpPr>
        <p:spPr>
          <a:xfrm>
            <a:off x="8260287" y="4241800"/>
            <a:ext cx="1270001" cy="1270000"/>
          </a:xfrm>
          <a:prstGeom prst="rightArrow">
            <a:avLst>
              <a:gd name="adj1" fmla="val 32000"/>
              <a:gd name="adj2" fmla="val 64000"/>
            </a:avLst>
          </a:prstGeom>
          <a:solidFill>
            <a:schemeClr val="accent2"/>
          </a:solidFill>
          <a:ln w="25400">
            <a:solidFill>
              <a:srgbClr val="8C3A38"/>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defRPr>
            </a:pPr>
          </a:p>
        </p:txBody>
      </p:sp>
      <p:pic>
        <p:nvPicPr>
          <p:cNvPr id="2030" name="이미지" descr="이미지"/>
          <p:cNvPicPr>
            <a:picLocks noChangeAspect="1"/>
          </p:cNvPicPr>
          <p:nvPr/>
        </p:nvPicPr>
        <p:blipFill>
          <a:blip r:embed="rId4">
            <a:extLst/>
          </a:blip>
          <a:stretch>
            <a:fillRect/>
          </a:stretch>
        </p:blipFill>
        <p:spPr>
          <a:xfrm>
            <a:off x="10331952" y="3824192"/>
            <a:ext cx="6063847" cy="2889632"/>
          </a:xfrm>
          <a:prstGeom prst="rect">
            <a:avLst/>
          </a:prstGeom>
          <a:ln w="12700">
            <a:miter lim="400000"/>
          </a:ln>
        </p:spPr>
      </p:pic>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2" name="Picture 15" descr="Picture 15"/>
          <p:cNvPicPr>
            <a:picLocks noChangeAspect="1"/>
          </p:cNvPicPr>
          <p:nvPr/>
        </p:nvPicPr>
        <p:blipFill>
          <a:blip r:embed="rId2">
            <a:extLst/>
          </a:blip>
          <a:stretch>
            <a:fillRect/>
          </a:stretch>
        </p:blipFill>
        <p:spPr>
          <a:xfrm>
            <a:off x="5590563" y="3053374"/>
            <a:ext cx="5979137" cy="4035917"/>
          </a:xfrm>
          <a:prstGeom prst="rect">
            <a:avLst/>
          </a:prstGeom>
          <a:ln w="12700">
            <a:miter lim="400000"/>
          </a:ln>
        </p:spPr>
      </p:pic>
      <p:pic>
        <p:nvPicPr>
          <p:cNvPr id="2033" name="Picture 31" descr="Picture 31"/>
          <p:cNvPicPr>
            <a:picLocks noChangeAspect="1"/>
          </p:cNvPicPr>
          <p:nvPr/>
        </p:nvPicPr>
        <p:blipFill>
          <a:blip r:embed="rId3">
            <a:extLst/>
          </a:blip>
          <a:stretch>
            <a:fillRect/>
          </a:stretch>
        </p:blipFill>
        <p:spPr>
          <a:xfrm>
            <a:off x="10092814" y="2845036"/>
            <a:ext cx="1181509" cy="1149139"/>
          </a:xfrm>
          <a:prstGeom prst="rect">
            <a:avLst/>
          </a:prstGeom>
          <a:ln w="12700">
            <a:miter lim="400000"/>
          </a:ln>
        </p:spPr>
      </p:pic>
      <p:sp>
        <p:nvSpPr>
          <p:cNvPr id="2034"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035" name="object 6"/>
          <p:cNvSpPr/>
          <p:nvPr/>
        </p:nvSpPr>
        <p:spPr>
          <a:xfrm>
            <a:off x="965200" y="622300"/>
            <a:ext cx="1066800" cy="393700"/>
          </a:xfrm>
          <a:prstGeom prst="rect">
            <a:avLst/>
          </a:prstGeom>
          <a:blipFill>
            <a:blip r:embed="rId4"/>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2036" name="Google Shape;303;p39"/>
          <p:cNvSpPr txBox="1"/>
          <p:nvPr/>
        </p:nvSpPr>
        <p:spPr>
          <a:xfrm>
            <a:off x="3356307" y="4511294"/>
            <a:ext cx="10447647" cy="140872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6600">
                <a:latin typeface="Jalpullineunharu Medium"/>
                <a:ea typeface="Jalpullineunharu Medium"/>
                <a:cs typeface="Jalpullineunharu Medium"/>
                <a:sym typeface="Jalpullineunharu Medium"/>
              </a:defRPr>
            </a:lvl1pPr>
          </a:lstStyle>
          <a:p>
            <a:pPr/>
            <a:r>
              <a:t>이벤트 변경 감지 실습</a:t>
            </a:r>
          </a:p>
        </p:txBody>
      </p:sp>
      <p:pic>
        <p:nvPicPr>
          <p:cNvPr id="2037" name="Picture 33" descr="Picture 33"/>
          <p:cNvPicPr>
            <a:picLocks noChangeAspect="1"/>
          </p:cNvPicPr>
          <p:nvPr/>
        </p:nvPicPr>
        <p:blipFill>
          <a:blip r:embed="rId5">
            <a:extLst/>
          </a:blip>
          <a:stretch>
            <a:fillRect/>
          </a:stretch>
        </p:blipFill>
        <p:spPr>
          <a:xfrm>
            <a:off x="10584976" y="6590926"/>
            <a:ext cx="2081453" cy="962673"/>
          </a:xfrm>
          <a:prstGeom prst="rect">
            <a:avLst/>
          </a:prstGeom>
          <a:ln w="12700">
            <a:miter lim="400000"/>
          </a:ln>
        </p:spPr>
      </p:pic>
      <p:pic>
        <p:nvPicPr>
          <p:cNvPr id="2038" name="Picture 12" descr="Picture 12"/>
          <p:cNvPicPr>
            <a:picLocks noChangeAspect="1"/>
          </p:cNvPicPr>
          <p:nvPr/>
        </p:nvPicPr>
        <p:blipFill>
          <a:blip r:embed="rId6">
            <a:extLst/>
          </a:blip>
          <a:stretch>
            <a:fillRect/>
          </a:stretch>
        </p:blipFill>
        <p:spPr>
          <a:xfrm flipH="1">
            <a:off x="4451551" y="3994172"/>
            <a:ext cx="7708901" cy="3358597"/>
          </a:xfrm>
          <a:prstGeom prst="rect">
            <a:avLst/>
          </a:prstGeom>
          <a:ln w="12700">
            <a:miter lim="400000"/>
          </a:ln>
        </p:spPr>
      </p:pic>
      <p:sp>
        <p:nvSpPr>
          <p:cNvPr id="2039"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2040" name="Google Shape;92;p18"/>
          <p:cNvSpPr txBox="1"/>
          <p:nvPr/>
        </p:nvSpPr>
        <p:spPr>
          <a:xfrm>
            <a:off x="12666426" y="8387260"/>
            <a:ext cx="3950207" cy="921544"/>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r">
              <a:defRPr>
                <a:latin typeface="Jalpullineunharu Medium"/>
                <a:ea typeface="Jalpullineunharu Medium"/>
                <a:cs typeface="Jalpullineunharu Medium"/>
                <a:sym typeface="Jalpullineunharu Medium"/>
              </a:defRPr>
            </a:pPr>
            <a:r>
              <a:t>실습 환경 -   08-phone.html</a:t>
            </a:r>
          </a:p>
          <a:p>
            <a:pPr algn="r">
              <a:defRPr>
                <a:latin typeface="Jalpullineunharu Medium"/>
                <a:ea typeface="Jalpullineunharu Medium"/>
                <a:cs typeface="Jalpullineunharu Medium"/>
                <a:sym typeface="Jalpullineunharu Medium"/>
              </a:defRPr>
            </a:pPr>
            <a:r>
              <a:t>08-phone.js</a:t>
            </a:r>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2"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043"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2044"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pic>
        <p:nvPicPr>
          <p:cNvPr id="2045" name="이미지" descr="이미지"/>
          <p:cNvPicPr>
            <a:picLocks noChangeAspect="1"/>
          </p:cNvPicPr>
          <p:nvPr/>
        </p:nvPicPr>
        <p:blipFill>
          <a:blip r:embed="rId3">
            <a:extLst/>
          </a:blip>
          <a:stretch>
            <a:fillRect/>
          </a:stretch>
        </p:blipFill>
        <p:spPr>
          <a:xfrm>
            <a:off x="2861086" y="1589902"/>
            <a:ext cx="4063993" cy="7608014"/>
          </a:xfrm>
          <a:prstGeom prst="rect">
            <a:avLst/>
          </a:prstGeom>
          <a:ln w="12700">
            <a:miter lim="400000"/>
          </a:ln>
        </p:spPr>
      </p:pic>
      <p:pic>
        <p:nvPicPr>
          <p:cNvPr id="2046" name="이미지" descr="이미지"/>
          <p:cNvPicPr>
            <a:picLocks noChangeAspect="1"/>
          </p:cNvPicPr>
          <p:nvPr/>
        </p:nvPicPr>
        <p:blipFill>
          <a:blip r:embed="rId4">
            <a:extLst/>
          </a:blip>
          <a:stretch>
            <a:fillRect/>
          </a:stretch>
        </p:blipFill>
        <p:spPr>
          <a:xfrm>
            <a:off x="5329534" y="6098149"/>
            <a:ext cx="5829301" cy="1816101"/>
          </a:xfrm>
          <a:prstGeom prst="rect">
            <a:avLst/>
          </a:prstGeom>
          <a:ln w="12700">
            <a:miter lim="400000"/>
          </a:ln>
        </p:spPr>
      </p:pic>
      <p:sp>
        <p:nvSpPr>
          <p:cNvPr id="2047" name="그룹"/>
          <p:cNvSpPr/>
          <p:nvPr/>
        </p:nvSpPr>
        <p:spPr>
          <a:xfrm>
            <a:off x="8628319" y="2814515"/>
            <a:ext cx="1270001" cy="1270001"/>
          </a:xfrm>
          <a:prstGeom prst="line">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5000">
                <a:solidFill>
                  <a:srgbClr val="FF2600"/>
                </a:solidFill>
              </a:defRPr>
            </a:lvl1pPr>
          </a:lstStyle>
          <a:p>
            <a:pPr/>
            <a:r>
              <a:t>- Final -</a:t>
            </a:r>
          </a:p>
        </p:txBody>
      </p:sp>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9" name="선"/>
          <p:cNvSpPr/>
          <p:nvPr/>
        </p:nvSpPr>
        <p:spPr>
          <a:xfrm>
            <a:off x="10134727" y="7938770"/>
            <a:ext cx="1966262" cy="647408"/>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2050" name="선"/>
          <p:cNvSpPr/>
          <p:nvPr/>
        </p:nvSpPr>
        <p:spPr>
          <a:xfrm flipV="1">
            <a:off x="9047011" y="8646734"/>
            <a:ext cx="1" cy="874897"/>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2051" name="선"/>
          <p:cNvSpPr/>
          <p:nvPr/>
        </p:nvSpPr>
        <p:spPr>
          <a:xfrm>
            <a:off x="10134727" y="7375820"/>
            <a:ext cx="1961731" cy="1"/>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2052" name="선"/>
          <p:cNvSpPr/>
          <p:nvPr/>
        </p:nvSpPr>
        <p:spPr>
          <a:xfrm>
            <a:off x="10134727" y="6488372"/>
            <a:ext cx="1961731" cy="1"/>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2053" name="선"/>
          <p:cNvSpPr/>
          <p:nvPr/>
        </p:nvSpPr>
        <p:spPr>
          <a:xfrm>
            <a:off x="9047011" y="9521631"/>
            <a:ext cx="1961731" cy="1"/>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2054" name="선"/>
          <p:cNvSpPr/>
          <p:nvPr/>
        </p:nvSpPr>
        <p:spPr>
          <a:xfrm>
            <a:off x="10127488" y="5818829"/>
            <a:ext cx="1961731" cy="1"/>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2055"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056"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2057"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pic>
        <p:nvPicPr>
          <p:cNvPr id="2058" name="이미지" descr="이미지"/>
          <p:cNvPicPr>
            <a:picLocks noChangeAspect="1"/>
          </p:cNvPicPr>
          <p:nvPr/>
        </p:nvPicPr>
        <p:blipFill>
          <a:blip r:embed="rId3">
            <a:extLst/>
          </a:blip>
          <a:stretch>
            <a:fillRect/>
          </a:stretch>
        </p:blipFill>
        <p:spPr>
          <a:xfrm>
            <a:off x="6620030" y="1489127"/>
            <a:ext cx="4108140" cy="7706912"/>
          </a:xfrm>
          <a:prstGeom prst="rect">
            <a:avLst/>
          </a:prstGeom>
          <a:ln w="12700">
            <a:miter lim="400000"/>
          </a:ln>
        </p:spPr>
      </p:pic>
      <p:grpSp>
        <p:nvGrpSpPr>
          <p:cNvPr id="2063" name="그룹"/>
          <p:cNvGrpSpPr/>
          <p:nvPr/>
        </p:nvGrpSpPr>
        <p:grpSpPr>
          <a:xfrm>
            <a:off x="549905" y="2544648"/>
            <a:ext cx="5576884" cy="5583171"/>
            <a:chOff x="0" y="0"/>
            <a:chExt cx="5576882" cy="5583170"/>
          </a:xfrm>
        </p:grpSpPr>
        <p:sp>
          <p:nvSpPr>
            <p:cNvPr id="2059" name="- Final -"/>
            <p:cNvSpPr txBox="1"/>
            <p:nvPr/>
          </p:nvSpPr>
          <p:spPr>
            <a:xfrm>
              <a:off x="1014679" y="0"/>
              <a:ext cx="3547525" cy="13106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8000">
                  <a:solidFill>
                    <a:srgbClr val="FF2600"/>
                  </a:solidFill>
                </a:defRPr>
              </a:lvl1pPr>
            </a:lstStyle>
            <a:p>
              <a:pPr/>
              <a:r>
                <a:t>- Final -</a:t>
              </a:r>
            </a:p>
          </p:txBody>
        </p:sp>
        <p:sp>
          <p:nvSpPr>
            <p:cNvPr id="2060" name="그동안 배운 모든 내용을 총 동원하여…"/>
            <p:cNvSpPr txBox="1"/>
            <p:nvPr/>
          </p:nvSpPr>
          <p:spPr>
            <a:xfrm>
              <a:off x="0" y="2186879"/>
              <a:ext cx="5576884" cy="10591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defRPr sz="3000"/>
              </a:pPr>
              <a:r>
                <a:t>그동안 배운 모든 내용을 총 동원하여</a:t>
              </a:r>
            </a:p>
            <a:p>
              <a:pPr>
                <a:defRPr sz="3000"/>
              </a:pPr>
              <a:r>
                <a:t>     회원가입 폼을 만들어 주세요.</a:t>
              </a:r>
            </a:p>
          </p:txBody>
        </p:sp>
        <p:sp>
          <p:nvSpPr>
            <p:cNvPr id="2061" name="class 폴더 안에 final 폴더를 만들고,…"/>
            <p:cNvSpPr txBox="1"/>
            <p:nvPr/>
          </p:nvSpPr>
          <p:spPr>
            <a:xfrm>
              <a:off x="669835" y="4135015"/>
              <a:ext cx="4237213" cy="1448156"/>
            </a:xfrm>
            <a:prstGeom prst="rect">
              <a:avLst/>
            </a:prstGeom>
            <a:solidFill>
              <a:srgbClr val="FDEADA"/>
            </a:solidFill>
            <a:ln w="25400" cap="flat">
              <a:solidFill>
                <a:srgbClr val="FCD5B5"/>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gn="ctr">
                <a:defRPr sz="2000">
                  <a:solidFill>
                    <a:schemeClr val="accent2"/>
                  </a:solidFill>
                  <a:latin typeface="+mn-lt"/>
                  <a:ea typeface="+mn-ea"/>
                  <a:cs typeface="+mn-cs"/>
                  <a:sym typeface="Calibri"/>
                </a:defRPr>
              </a:pPr>
              <a:r>
                <a:t>class 폴더 안에 final 폴더를 만들고,</a:t>
              </a:r>
            </a:p>
            <a:p>
              <a:pPr algn="ctr">
                <a:defRPr sz="2000">
                  <a:solidFill>
                    <a:schemeClr val="accent2"/>
                  </a:solidFill>
                  <a:latin typeface="+mn-lt"/>
                  <a:ea typeface="+mn-ea"/>
                  <a:cs typeface="+mn-cs"/>
                  <a:sym typeface="Calibri"/>
                </a:defRPr>
              </a:pPr>
              <a:r>
                <a:rPr>
                  <a:solidFill>
                    <a:srgbClr val="0433FF"/>
                  </a:solidFill>
                </a:rPr>
                <a:t>final.html</a:t>
              </a:r>
              <a:r>
                <a:t>, </a:t>
              </a:r>
              <a:r>
                <a:rPr>
                  <a:solidFill>
                    <a:srgbClr val="FF2600"/>
                  </a:solidFill>
                </a:rPr>
                <a:t>final.css</a:t>
              </a:r>
              <a:r>
                <a:t>, </a:t>
              </a:r>
              <a:r>
                <a:rPr>
                  <a:solidFill>
                    <a:srgbClr val="FF40FF"/>
                  </a:solidFill>
                </a:rPr>
                <a:t>final.js</a:t>
              </a:r>
            </a:p>
            <a:p>
              <a:pPr algn="ctr">
                <a:defRPr sz="2000">
                  <a:solidFill>
                    <a:schemeClr val="accent2"/>
                  </a:solidFill>
                  <a:latin typeface="+mn-lt"/>
                  <a:ea typeface="+mn-ea"/>
                  <a:cs typeface="+mn-cs"/>
                  <a:sym typeface="Calibri"/>
                </a:defRPr>
              </a:pPr>
              <a:r>
                <a:t>3개의 파일을 각각 만들고 내용을 각각</a:t>
              </a:r>
            </a:p>
            <a:p>
              <a:pPr algn="ctr">
                <a:defRPr sz="2000">
                  <a:solidFill>
                    <a:schemeClr val="accent2"/>
                  </a:solidFill>
                  <a:latin typeface="+mn-lt"/>
                  <a:ea typeface="+mn-ea"/>
                  <a:cs typeface="+mn-cs"/>
                  <a:sym typeface="Calibri"/>
                </a:defRPr>
              </a:pPr>
              <a:r>
                <a:t>채워 주세요.</a:t>
              </a:r>
            </a:p>
          </p:txBody>
        </p:sp>
        <p:sp>
          <p:nvSpPr>
            <p:cNvPr id="2062" name="- Final -"/>
            <p:cNvSpPr txBox="1"/>
            <p:nvPr/>
          </p:nvSpPr>
          <p:spPr>
            <a:xfrm>
              <a:off x="1014679" y="0"/>
              <a:ext cx="3547525" cy="13106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8000">
                  <a:solidFill>
                    <a:srgbClr val="FF2600"/>
                  </a:solidFill>
                </a:defRPr>
              </a:lvl1pPr>
            </a:lstStyle>
            <a:p>
              <a:pPr/>
              <a:r>
                <a:t>- Final -</a:t>
              </a:r>
            </a:p>
          </p:txBody>
        </p:sp>
      </p:grpSp>
      <p:sp>
        <p:nvSpPr>
          <p:cNvPr id="2064" name="HTML과 CSS를 활용하여 왼쪽의 폼을 만들어 주세요.…"/>
          <p:cNvSpPr txBox="1"/>
          <p:nvPr/>
        </p:nvSpPr>
        <p:spPr>
          <a:xfrm>
            <a:off x="11221411" y="2003589"/>
            <a:ext cx="5243244" cy="68225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240631" indent="-240631">
              <a:buSzPct val="100000"/>
              <a:buAutoNum type="arabicPeriod" startAt="1"/>
              <a:defRPr>
                <a:solidFill>
                  <a:srgbClr val="FF2600"/>
                </a:solidFill>
              </a:defRPr>
            </a:pPr>
            <a:r>
              <a:t>HTML과 CSS를 활용하여 왼쪽의 폼을 만들어 주세요.</a:t>
            </a:r>
          </a:p>
          <a:p>
            <a:pPr marL="240631" indent="-240631">
              <a:buSzPct val="100000"/>
              <a:buAutoNum type="arabicPeriod" startAt="1"/>
              <a:defRPr>
                <a:solidFill>
                  <a:srgbClr val="FF2600"/>
                </a:solidFill>
              </a:defRPr>
            </a:pPr>
            <a:r>
              <a:t>CSS는 flex를 활용해 주세요.</a:t>
            </a:r>
          </a:p>
        </p:txBody>
      </p:sp>
      <p:sp>
        <p:nvSpPr>
          <p:cNvPr id="2065" name="* 상세설명 *"/>
          <p:cNvSpPr txBox="1"/>
          <p:nvPr/>
        </p:nvSpPr>
        <p:spPr>
          <a:xfrm>
            <a:off x="11221411" y="1604519"/>
            <a:ext cx="1321811" cy="41402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000">
                <a:solidFill>
                  <a:srgbClr val="FF2600"/>
                </a:solidFill>
              </a:defRPr>
            </a:lvl1pPr>
          </a:lstStyle>
          <a:p>
            <a:pPr/>
            <a:r>
              <a:t>* 상세설명 *</a:t>
            </a:r>
          </a:p>
        </p:txBody>
      </p:sp>
      <p:sp>
        <p:nvSpPr>
          <p:cNvPr id="2066" name="disabled 속성을 주어서 클릭을 막아주세요."/>
          <p:cNvSpPr txBox="1"/>
          <p:nvPr/>
        </p:nvSpPr>
        <p:spPr>
          <a:xfrm>
            <a:off x="12110659" y="5625407"/>
            <a:ext cx="4041604" cy="38684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433FF"/>
                </a:solidFill>
              </a:defRPr>
            </a:lvl1pPr>
          </a:lstStyle>
          <a:p>
            <a:pPr/>
            <a:r>
              <a:t>disabled 속성을 주어서 클릭을 막아주세요.</a:t>
            </a:r>
          </a:p>
        </p:txBody>
      </p:sp>
      <p:sp>
        <p:nvSpPr>
          <p:cNvPr id="2067" name="disabled 속성을 주어서 클릭을 막아주세요."/>
          <p:cNvSpPr txBox="1"/>
          <p:nvPr/>
        </p:nvSpPr>
        <p:spPr>
          <a:xfrm>
            <a:off x="12117897" y="6294949"/>
            <a:ext cx="4041604" cy="3868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433FF"/>
                </a:solidFill>
              </a:defRPr>
            </a:lvl1pPr>
          </a:lstStyle>
          <a:p>
            <a:pPr/>
            <a:r>
              <a:t>disabled 속성을 주어서 클릭을 막아주세요.</a:t>
            </a:r>
          </a:p>
        </p:txBody>
      </p:sp>
      <p:sp>
        <p:nvSpPr>
          <p:cNvPr id="2068" name="disabled 속성을 주어서 클릭을 막아주세요."/>
          <p:cNvSpPr txBox="1"/>
          <p:nvPr/>
        </p:nvSpPr>
        <p:spPr>
          <a:xfrm>
            <a:off x="11030181" y="9328208"/>
            <a:ext cx="4041605" cy="3868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433FF"/>
                </a:solidFill>
              </a:defRPr>
            </a:lvl1pPr>
          </a:lstStyle>
          <a:p>
            <a:pPr/>
            <a:r>
              <a:t>disabled 속성을 주어서 클릭을 막아주세요.</a:t>
            </a:r>
          </a:p>
        </p:txBody>
      </p:sp>
      <p:sp>
        <p:nvSpPr>
          <p:cNvPr id="2069" name="1. 지역은 서울, 인천, 경기만 선택 가능합니다. 2. 지역을 선택하세요는 선택 불가능하도록 막아주세요.…"/>
          <p:cNvSpPr txBox="1"/>
          <p:nvPr/>
        </p:nvSpPr>
        <p:spPr>
          <a:xfrm>
            <a:off x="12115267" y="6942794"/>
            <a:ext cx="5153145" cy="127306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0433FF"/>
                </a:solidFill>
              </a:defRPr>
            </a:pPr>
            <a:r>
              <a:t>1. 지역은 </a:t>
            </a:r>
            <a:r>
              <a:rPr>
                <a:solidFill>
                  <a:srgbClr val="FF40FF"/>
                </a:solidFill>
              </a:rPr>
              <a:t>서울, 인천, 경기</a:t>
            </a:r>
            <a:r>
              <a:t>만 선택 가능합니다.</a:t>
            </a:r>
            <a:br/>
            <a:r>
              <a:t>2. </a:t>
            </a:r>
            <a:r>
              <a:rPr>
                <a:solidFill>
                  <a:srgbClr val="FF40FF"/>
                </a:solidFill>
              </a:rPr>
              <a:t>지역을 선택하세요</a:t>
            </a:r>
            <a:r>
              <a:t>는 선택 불가능하도록 막아주세요.</a:t>
            </a:r>
          </a:p>
          <a:p>
            <a:pPr>
              <a:defRPr>
                <a:solidFill>
                  <a:srgbClr val="0433FF"/>
                </a:solidFill>
              </a:defRPr>
            </a:pPr>
            <a:r>
              <a:t>3. 단, 가장 처음에는 자동으로 </a:t>
            </a:r>
            <a:r>
              <a:rPr>
                <a:solidFill>
                  <a:srgbClr val="FF40FF"/>
                </a:solidFill>
              </a:rPr>
              <a:t>지역을 선택하세요</a:t>
            </a:r>
            <a:r>
              <a:t>가 선택</a:t>
            </a:r>
            <a:br/>
            <a:r>
              <a:t>    되어 있어야 합니다.</a:t>
            </a:r>
          </a:p>
        </p:txBody>
      </p:sp>
      <p:sp>
        <p:nvSpPr>
          <p:cNvPr id="2070" name="성별은 둘 중 하나만 선택 가능합니다."/>
          <p:cNvSpPr txBox="1"/>
          <p:nvPr/>
        </p:nvSpPr>
        <p:spPr>
          <a:xfrm>
            <a:off x="12117384" y="8476857"/>
            <a:ext cx="3451298" cy="3868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0433FF"/>
                </a:solidFill>
              </a:defRPr>
            </a:pPr>
            <a:r>
              <a:t>성별은 둘 중 </a:t>
            </a:r>
            <a:r>
              <a:rPr>
                <a:solidFill>
                  <a:srgbClr val="FF40FF"/>
                </a:solidFill>
              </a:rPr>
              <a:t>하나만 선택 가능</a:t>
            </a:r>
            <a:r>
              <a:t>합니다.</a:t>
            </a:r>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2" name="선"/>
          <p:cNvSpPr/>
          <p:nvPr/>
        </p:nvSpPr>
        <p:spPr>
          <a:xfrm>
            <a:off x="9278566" y="5398151"/>
            <a:ext cx="1961732" cy="1"/>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2073" name="1. 휴대폰번호 입력칸을 3자리, 4자리, 4자리로 만들어 주세요.  2. 첫번째 칸에서 3자리 입력시 둘째칸으로 포커스를 옮겨주세요.  3. 두번째 칸에서 4자리 입력시 세번칸으로 포커스를 옮겨주세요.…"/>
          <p:cNvSpPr txBox="1"/>
          <p:nvPr/>
        </p:nvSpPr>
        <p:spPr>
          <a:xfrm>
            <a:off x="11341171" y="4378953"/>
            <a:ext cx="5873498" cy="26868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0433FF"/>
                </a:solidFill>
              </a:defRPr>
            </a:pPr>
            <a:r>
              <a:t>1. 휴대폰번호 입력칸을 </a:t>
            </a:r>
            <a:r>
              <a:rPr>
                <a:solidFill>
                  <a:srgbClr val="FF40FF"/>
                </a:solidFill>
              </a:rPr>
              <a:t>3자리, 4자리, 4자리</a:t>
            </a:r>
            <a:r>
              <a:t>로 만들어 주세요.</a:t>
            </a:r>
            <a:br/>
            <a:br/>
            <a:r>
              <a:t>2. 첫번째 칸에서 </a:t>
            </a:r>
            <a:r>
              <a:rPr>
                <a:solidFill>
                  <a:srgbClr val="FF40FF"/>
                </a:solidFill>
              </a:rPr>
              <a:t>3자리 입력</a:t>
            </a:r>
            <a:r>
              <a:t>시 둘째칸으로 </a:t>
            </a:r>
            <a:r>
              <a:rPr>
                <a:solidFill>
                  <a:srgbClr val="FF40FF"/>
                </a:solidFill>
              </a:rPr>
              <a:t>포커스</a:t>
            </a:r>
            <a:r>
              <a:t>를 옮겨주세요.</a:t>
            </a:r>
            <a:br/>
            <a:br/>
            <a:r>
              <a:t>3. 두번째 칸에서 </a:t>
            </a:r>
            <a:r>
              <a:rPr>
                <a:solidFill>
                  <a:srgbClr val="FF40FF"/>
                </a:solidFill>
              </a:rPr>
              <a:t>4자리 입력</a:t>
            </a:r>
            <a:r>
              <a:t>시 세번칸으로 </a:t>
            </a:r>
            <a:r>
              <a:rPr>
                <a:solidFill>
                  <a:srgbClr val="FF40FF"/>
                </a:solidFill>
              </a:rPr>
              <a:t>포커스</a:t>
            </a:r>
            <a:r>
              <a:t>를 옮겨주세요.</a:t>
            </a:r>
            <a:br/>
          </a:p>
          <a:p>
            <a:pPr>
              <a:defRPr>
                <a:solidFill>
                  <a:srgbClr val="0433FF"/>
                </a:solidFill>
              </a:defRPr>
            </a:pPr>
            <a:r>
              <a:t>4. 세번째 칸에서 </a:t>
            </a:r>
            <a:r>
              <a:rPr>
                <a:solidFill>
                  <a:srgbClr val="FF40FF"/>
                </a:solidFill>
              </a:rPr>
              <a:t>4자리 입력</a:t>
            </a:r>
            <a:r>
              <a:t>시 </a:t>
            </a:r>
            <a:r>
              <a:rPr>
                <a:solidFill>
                  <a:srgbClr val="FF40FF"/>
                </a:solidFill>
              </a:rPr>
              <a:t>인증번호전송 버튼</a:t>
            </a:r>
            <a:r>
              <a:t>을 활성화</a:t>
            </a:r>
            <a:br/>
            <a:r>
              <a:t>    시켜주세요.</a:t>
            </a:r>
            <a:br/>
            <a:r>
              <a:t>    </a:t>
            </a:r>
            <a:r>
              <a:rPr sz="1400">
                <a:solidFill>
                  <a:srgbClr val="FF2600"/>
                </a:solidFill>
              </a:rPr>
              <a:t>* 색상: 노란색, 커서: 손가락모양, disabled 제거</a:t>
            </a:r>
          </a:p>
        </p:txBody>
      </p:sp>
      <p:sp>
        <p:nvSpPr>
          <p:cNvPr id="2074"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075"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2076"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pic>
        <p:nvPicPr>
          <p:cNvPr id="2077" name="이미지" descr="이미지"/>
          <p:cNvPicPr>
            <a:picLocks noChangeAspect="1"/>
          </p:cNvPicPr>
          <p:nvPr/>
        </p:nvPicPr>
        <p:blipFill>
          <a:blip r:embed="rId3">
            <a:extLst/>
          </a:blip>
          <a:stretch>
            <a:fillRect/>
          </a:stretch>
        </p:blipFill>
        <p:spPr>
          <a:xfrm>
            <a:off x="6598152" y="1485662"/>
            <a:ext cx="4151895" cy="7713842"/>
          </a:xfrm>
          <a:prstGeom prst="rect">
            <a:avLst/>
          </a:prstGeom>
          <a:ln w="12700">
            <a:miter lim="400000"/>
          </a:ln>
        </p:spPr>
      </p:pic>
      <p:grpSp>
        <p:nvGrpSpPr>
          <p:cNvPr id="2081" name="그룹"/>
          <p:cNvGrpSpPr/>
          <p:nvPr/>
        </p:nvGrpSpPr>
        <p:grpSpPr>
          <a:xfrm>
            <a:off x="549905" y="2544648"/>
            <a:ext cx="5576884" cy="5583171"/>
            <a:chOff x="0" y="0"/>
            <a:chExt cx="5576882" cy="5583170"/>
          </a:xfrm>
        </p:grpSpPr>
        <p:sp>
          <p:nvSpPr>
            <p:cNvPr id="2078" name="- Final -"/>
            <p:cNvSpPr txBox="1"/>
            <p:nvPr/>
          </p:nvSpPr>
          <p:spPr>
            <a:xfrm>
              <a:off x="1014679" y="0"/>
              <a:ext cx="3547525" cy="13106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8000">
                  <a:solidFill>
                    <a:srgbClr val="FF2600"/>
                  </a:solidFill>
                </a:defRPr>
              </a:lvl1pPr>
            </a:lstStyle>
            <a:p>
              <a:pPr/>
              <a:r>
                <a:t>- Final -</a:t>
              </a:r>
            </a:p>
          </p:txBody>
        </p:sp>
        <p:sp>
          <p:nvSpPr>
            <p:cNvPr id="2079" name="그동안 배운 모든 내용을 총 동원하여…"/>
            <p:cNvSpPr txBox="1"/>
            <p:nvPr/>
          </p:nvSpPr>
          <p:spPr>
            <a:xfrm>
              <a:off x="0" y="2186879"/>
              <a:ext cx="5576884" cy="10591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defRPr sz="3000"/>
              </a:pPr>
              <a:r>
                <a:t>그동안 배운 모든 내용을 총 동원하여</a:t>
              </a:r>
            </a:p>
            <a:p>
              <a:pPr>
                <a:defRPr sz="3000"/>
              </a:pPr>
              <a:r>
                <a:t>     회원가입 폼을 만들어 주세요.</a:t>
              </a:r>
            </a:p>
          </p:txBody>
        </p:sp>
        <p:sp>
          <p:nvSpPr>
            <p:cNvPr id="2080" name="class 폴더 안에 final 폴더를 만들고,…"/>
            <p:cNvSpPr txBox="1"/>
            <p:nvPr/>
          </p:nvSpPr>
          <p:spPr>
            <a:xfrm>
              <a:off x="669835" y="4135015"/>
              <a:ext cx="4237213" cy="1448156"/>
            </a:xfrm>
            <a:prstGeom prst="rect">
              <a:avLst/>
            </a:prstGeom>
            <a:solidFill>
              <a:srgbClr val="FDEADA"/>
            </a:solidFill>
            <a:ln w="25400" cap="flat">
              <a:solidFill>
                <a:srgbClr val="FCD5B5"/>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gn="ctr">
                <a:defRPr sz="2000">
                  <a:solidFill>
                    <a:schemeClr val="accent2"/>
                  </a:solidFill>
                  <a:latin typeface="+mn-lt"/>
                  <a:ea typeface="+mn-ea"/>
                  <a:cs typeface="+mn-cs"/>
                  <a:sym typeface="Calibri"/>
                </a:defRPr>
              </a:pPr>
              <a:r>
                <a:t>class 폴더 안에 final 폴더를 만들고,</a:t>
              </a:r>
            </a:p>
            <a:p>
              <a:pPr algn="ctr">
                <a:defRPr sz="2000">
                  <a:solidFill>
                    <a:schemeClr val="accent2"/>
                  </a:solidFill>
                  <a:latin typeface="+mn-lt"/>
                  <a:ea typeface="+mn-ea"/>
                  <a:cs typeface="+mn-cs"/>
                  <a:sym typeface="Calibri"/>
                </a:defRPr>
              </a:pPr>
              <a:r>
                <a:rPr>
                  <a:solidFill>
                    <a:srgbClr val="0433FF"/>
                  </a:solidFill>
                </a:rPr>
                <a:t>final.html</a:t>
              </a:r>
              <a:r>
                <a:t>, </a:t>
              </a:r>
              <a:r>
                <a:rPr>
                  <a:solidFill>
                    <a:srgbClr val="FF2600"/>
                  </a:solidFill>
                </a:rPr>
                <a:t>final.css</a:t>
              </a:r>
              <a:r>
                <a:t>, </a:t>
              </a:r>
              <a:r>
                <a:rPr>
                  <a:solidFill>
                    <a:srgbClr val="FF40FF"/>
                  </a:solidFill>
                </a:rPr>
                <a:t>final.js</a:t>
              </a:r>
            </a:p>
            <a:p>
              <a:pPr algn="ctr">
                <a:defRPr sz="2000">
                  <a:solidFill>
                    <a:schemeClr val="accent2"/>
                  </a:solidFill>
                  <a:latin typeface="+mn-lt"/>
                  <a:ea typeface="+mn-ea"/>
                  <a:cs typeface="+mn-cs"/>
                  <a:sym typeface="Calibri"/>
                </a:defRPr>
              </a:pPr>
              <a:r>
                <a:t>3개의 파일을 각각 만들고 내용을 각각</a:t>
              </a:r>
            </a:p>
            <a:p>
              <a:pPr algn="ctr">
                <a:defRPr sz="2000">
                  <a:solidFill>
                    <a:schemeClr val="accent2"/>
                  </a:solidFill>
                  <a:latin typeface="+mn-lt"/>
                  <a:ea typeface="+mn-ea"/>
                  <a:cs typeface="+mn-cs"/>
                  <a:sym typeface="Calibri"/>
                </a:defRPr>
              </a:pPr>
              <a:r>
                <a:t>채워 주세요.</a:t>
              </a:r>
            </a:p>
          </p:txBody>
        </p:sp>
      </p:grpSp>
      <p:sp>
        <p:nvSpPr>
          <p:cNvPr id="2082" name="JAVASCRIPT를 활용하여 아래의 기능을 만들어 주세요."/>
          <p:cNvSpPr txBox="1"/>
          <p:nvPr/>
        </p:nvSpPr>
        <p:spPr>
          <a:xfrm>
            <a:off x="11221411" y="2003589"/>
            <a:ext cx="5463696" cy="3868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240631" indent="-240631">
              <a:buSzPct val="100000"/>
              <a:buAutoNum type="arabicPeriod" startAt="1"/>
              <a:defRPr>
                <a:solidFill>
                  <a:srgbClr val="FF2600"/>
                </a:solidFill>
              </a:defRPr>
            </a:lvl1pPr>
          </a:lstStyle>
          <a:p>
            <a:pPr/>
            <a:r>
              <a:t>JAVASCRIPT를 활용하여 아래의 기능을 만들어 주세요.</a:t>
            </a:r>
          </a:p>
        </p:txBody>
      </p:sp>
      <p:sp>
        <p:nvSpPr>
          <p:cNvPr id="2083" name="* 상세설명 *"/>
          <p:cNvSpPr txBox="1"/>
          <p:nvPr/>
        </p:nvSpPr>
        <p:spPr>
          <a:xfrm>
            <a:off x="11221411" y="1604519"/>
            <a:ext cx="1321811" cy="41402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000">
                <a:solidFill>
                  <a:srgbClr val="FF2600"/>
                </a:solidFill>
              </a:defRPr>
            </a:lvl1pPr>
          </a:lstStyle>
          <a:p>
            <a:pPr/>
            <a:r>
              <a:t>* 상세설명 *</a:t>
            </a:r>
          </a:p>
        </p:txBody>
      </p:sp>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5" name="선"/>
          <p:cNvSpPr/>
          <p:nvPr/>
        </p:nvSpPr>
        <p:spPr>
          <a:xfrm>
            <a:off x="10479983" y="6037436"/>
            <a:ext cx="787929" cy="1"/>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2086" name="1. 인증번호전송 버튼을 누르면 토큰정보를 생성하여 화면에      보여 주세요.   2. 또한, 타이머도 화면에 보여주고, 3:00분에서 시작하여     1초씩 줄어들도록 만들어 주세요.     * 초는 2자리수(00, 59, 58 … 02, 01)를 유지해야합니다.     * 시간은 0:00 분 아래로는 내려가지 않아야 합니다.…"/>
          <p:cNvSpPr txBox="1"/>
          <p:nvPr/>
        </p:nvSpPr>
        <p:spPr>
          <a:xfrm>
            <a:off x="11472558" y="5238675"/>
            <a:ext cx="5485111" cy="28006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0433FF"/>
                </a:solidFill>
              </a:defRPr>
            </a:pPr>
            <a:r>
              <a:t>1. 인증번호전송 버튼을 누르면 토큰정보를 생성하여 화면에 </a:t>
            </a:r>
            <a:br/>
            <a:r>
              <a:t>    보여 주세요. </a:t>
            </a:r>
            <a:br/>
            <a:br/>
            <a:r>
              <a:t>2. 또한, 타이머도 화면에 보여주고, 3:00분에서 시작하여 </a:t>
            </a:r>
            <a:br/>
            <a:r>
              <a:t>   1초씩 줄어들도록 만들어 주세요.</a:t>
            </a:r>
            <a:br/>
            <a:r>
              <a:rPr sz="1400">
                <a:solidFill>
                  <a:srgbClr val="FF2600"/>
                </a:solidFill>
              </a:rPr>
              <a:t>    * 초는 2자리수(00, 59, 58 … 02, 01)를 유지해야합니다.</a:t>
            </a:r>
            <a:br>
              <a:rPr sz="1400">
                <a:solidFill>
                  <a:srgbClr val="FF2600"/>
                </a:solidFill>
              </a:rPr>
            </a:br>
            <a:r>
              <a:rPr sz="1400">
                <a:solidFill>
                  <a:srgbClr val="FF2600"/>
                </a:solidFill>
              </a:rPr>
              <a:t>    * 시간은 0:00 분 아래로는 내려가지 않아야 합니다.</a:t>
            </a:r>
            <a:br>
              <a:rPr sz="1400">
                <a:solidFill>
                  <a:srgbClr val="FF2600"/>
                </a:solidFill>
              </a:rPr>
            </a:br>
            <a:endParaRPr sz="1400">
              <a:solidFill>
                <a:srgbClr val="FF2600"/>
              </a:solidFill>
            </a:endParaRPr>
          </a:p>
          <a:p>
            <a:pPr>
              <a:defRPr>
                <a:solidFill>
                  <a:srgbClr val="0433FF"/>
                </a:solidFill>
              </a:defRPr>
            </a:pPr>
            <a:r>
              <a:t>3. 이어서, </a:t>
            </a:r>
            <a:r>
              <a:rPr>
                <a:solidFill>
                  <a:srgbClr val="FF40FF"/>
                </a:solidFill>
              </a:rPr>
              <a:t>인증확인 버튼</a:t>
            </a:r>
            <a:r>
              <a:t>을 활성화 시켜주세요.</a:t>
            </a:r>
            <a:br/>
            <a:r>
              <a:t>    * </a:t>
            </a:r>
            <a:r>
              <a:rPr sz="1400">
                <a:solidFill>
                  <a:srgbClr val="FF2600"/>
                </a:solidFill>
              </a:rPr>
              <a:t>색상: 노란색, 커서: 손가락모양, disabled 제거</a:t>
            </a:r>
          </a:p>
        </p:txBody>
      </p:sp>
      <p:sp>
        <p:nvSpPr>
          <p:cNvPr id="2087"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088"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2089"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pic>
        <p:nvPicPr>
          <p:cNvPr id="2090" name="이미지" descr="이미지"/>
          <p:cNvPicPr>
            <a:picLocks noChangeAspect="1"/>
          </p:cNvPicPr>
          <p:nvPr/>
        </p:nvPicPr>
        <p:blipFill>
          <a:blip r:embed="rId3">
            <a:extLst/>
          </a:blip>
          <a:stretch>
            <a:fillRect/>
          </a:stretch>
        </p:blipFill>
        <p:spPr>
          <a:xfrm>
            <a:off x="6626535" y="1501640"/>
            <a:ext cx="4095130" cy="7657559"/>
          </a:xfrm>
          <a:prstGeom prst="rect">
            <a:avLst/>
          </a:prstGeom>
          <a:ln w="12700">
            <a:miter lim="400000"/>
          </a:ln>
        </p:spPr>
      </p:pic>
      <p:grpSp>
        <p:nvGrpSpPr>
          <p:cNvPr id="2094" name="그룹"/>
          <p:cNvGrpSpPr/>
          <p:nvPr/>
        </p:nvGrpSpPr>
        <p:grpSpPr>
          <a:xfrm>
            <a:off x="549905" y="2544648"/>
            <a:ext cx="5576884" cy="5583171"/>
            <a:chOff x="0" y="0"/>
            <a:chExt cx="5576882" cy="5583170"/>
          </a:xfrm>
        </p:grpSpPr>
        <p:sp>
          <p:nvSpPr>
            <p:cNvPr id="2091" name="- Final -"/>
            <p:cNvSpPr txBox="1"/>
            <p:nvPr/>
          </p:nvSpPr>
          <p:spPr>
            <a:xfrm>
              <a:off x="1014679" y="0"/>
              <a:ext cx="3547525" cy="13106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8000">
                  <a:solidFill>
                    <a:srgbClr val="FF2600"/>
                  </a:solidFill>
                </a:defRPr>
              </a:lvl1pPr>
            </a:lstStyle>
            <a:p>
              <a:pPr/>
              <a:r>
                <a:t>- Final -</a:t>
              </a:r>
            </a:p>
          </p:txBody>
        </p:sp>
        <p:sp>
          <p:nvSpPr>
            <p:cNvPr id="2092" name="그동안 배운 모든 내용을 총 동원하여…"/>
            <p:cNvSpPr txBox="1"/>
            <p:nvPr/>
          </p:nvSpPr>
          <p:spPr>
            <a:xfrm>
              <a:off x="0" y="2186879"/>
              <a:ext cx="5576884" cy="10591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defRPr sz="3000"/>
              </a:pPr>
              <a:r>
                <a:t>그동안 배운 모든 내용을 총 동원하여</a:t>
              </a:r>
            </a:p>
            <a:p>
              <a:pPr>
                <a:defRPr sz="3000"/>
              </a:pPr>
              <a:r>
                <a:t>     회원가입 폼을 만들어 주세요.</a:t>
              </a:r>
            </a:p>
          </p:txBody>
        </p:sp>
        <p:sp>
          <p:nvSpPr>
            <p:cNvPr id="2093" name="class 폴더 안에 final 폴더를 만들고,…"/>
            <p:cNvSpPr txBox="1"/>
            <p:nvPr/>
          </p:nvSpPr>
          <p:spPr>
            <a:xfrm>
              <a:off x="669835" y="4135015"/>
              <a:ext cx="4237213" cy="1448156"/>
            </a:xfrm>
            <a:prstGeom prst="rect">
              <a:avLst/>
            </a:prstGeom>
            <a:solidFill>
              <a:srgbClr val="FDEADA"/>
            </a:solidFill>
            <a:ln w="25400" cap="flat">
              <a:solidFill>
                <a:srgbClr val="FCD5B5"/>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gn="ctr">
                <a:defRPr sz="2000">
                  <a:solidFill>
                    <a:schemeClr val="accent2"/>
                  </a:solidFill>
                  <a:latin typeface="+mn-lt"/>
                  <a:ea typeface="+mn-ea"/>
                  <a:cs typeface="+mn-cs"/>
                  <a:sym typeface="Calibri"/>
                </a:defRPr>
              </a:pPr>
              <a:r>
                <a:t>class 폴더 안에 final 폴더를 만들고,</a:t>
              </a:r>
            </a:p>
            <a:p>
              <a:pPr algn="ctr">
                <a:defRPr sz="2000">
                  <a:solidFill>
                    <a:schemeClr val="accent2"/>
                  </a:solidFill>
                  <a:latin typeface="+mn-lt"/>
                  <a:ea typeface="+mn-ea"/>
                  <a:cs typeface="+mn-cs"/>
                  <a:sym typeface="Calibri"/>
                </a:defRPr>
              </a:pPr>
              <a:r>
                <a:rPr>
                  <a:solidFill>
                    <a:srgbClr val="0433FF"/>
                  </a:solidFill>
                </a:rPr>
                <a:t>final.html</a:t>
              </a:r>
              <a:r>
                <a:t>, </a:t>
              </a:r>
              <a:r>
                <a:rPr>
                  <a:solidFill>
                    <a:srgbClr val="FF2600"/>
                  </a:solidFill>
                </a:rPr>
                <a:t>final.css</a:t>
              </a:r>
              <a:r>
                <a:t>, </a:t>
              </a:r>
              <a:r>
                <a:rPr>
                  <a:solidFill>
                    <a:srgbClr val="FF40FF"/>
                  </a:solidFill>
                </a:rPr>
                <a:t>final.js</a:t>
              </a:r>
            </a:p>
            <a:p>
              <a:pPr algn="ctr">
                <a:defRPr sz="2000">
                  <a:solidFill>
                    <a:schemeClr val="accent2"/>
                  </a:solidFill>
                  <a:latin typeface="+mn-lt"/>
                  <a:ea typeface="+mn-ea"/>
                  <a:cs typeface="+mn-cs"/>
                  <a:sym typeface="Calibri"/>
                </a:defRPr>
              </a:pPr>
              <a:r>
                <a:t>3개의 파일을 각각 만들고 내용을 각각</a:t>
              </a:r>
            </a:p>
            <a:p>
              <a:pPr algn="ctr">
                <a:defRPr sz="2000">
                  <a:solidFill>
                    <a:schemeClr val="accent2"/>
                  </a:solidFill>
                  <a:latin typeface="+mn-lt"/>
                  <a:ea typeface="+mn-ea"/>
                  <a:cs typeface="+mn-cs"/>
                  <a:sym typeface="Calibri"/>
                </a:defRPr>
              </a:pPr>
              <a:r>
                <a:t>채워 주세요.</a:t>
              </a:r>
            </a:p>
          </p:txBody>
        </p:sp>
      </p:grpSp>
      <p:sp>
        <p:nvSpPr>
          <p:cNvPr id="2095" name="JAVASCRIPT를 활용하여 아래의 기능을 만들어 주세요."/>
          <p:cNvSpPr txBox="1"/>
          <p:nvPr/>
        </p:nvSpPr>
        <p:spPr>
          <a:xfrm>
            <a:off x="11221411" y="2003589"/>
            <a:ext cx="5463696" cy="3868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240631" indent="-240631">
              <a:buSzPct val="100000"/>
              <a:buAutoNum type="arabicPeriod" startAt="1"/>
              <a:defRPr>
                <a:solidFill>
                  <a:srgbClr val="FF2600"/>
                </a:solidFill>
              </a:defRPr>
            </a:lvl1pPr>
          </a:lstStyle>
          <a:p>
            <a:pPr/>
            <a:r>
              <a:t>JAVASCRIPT를 활용하여 아래의 기능을 만들어 주세요.</a:t>
            </a:r>
          </a:p>
        </p:txBody>
      </p:sp>
      <p:sp>
        <p:nvSpPr>
          <p:cNvPr id="2096" name="* 상세설명 *"/>
          <p:cNvSpPr txBox="1"/>
          <p:nvPr/>
        </p:nvSpPr>
        <p:spPr>
          <a:xfrm>
            <a:off x="11221411" y="1604519"/>
            <a:ext cx="1321811" cy="41402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000">
                <a:solidFill>
                  <a:srgbClr val="FF2600"/>
                </a:solidFill>
              </a:defRPr>
            </a:lvl1pPr>
          </a:lstStyle>
          <a:p>
            <a:pPr/>
            <a:r>
              <a:t>* 상세설명 *</a:t>
            </a:r>
          </a:p>
        </p:txBody>
      </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8" name="선"/>
          <p:cNvSpPr/>
          <p:nvPr/>
        </p:nvSpPr>
        <p:spPr>
          <a:xfrm>
            <a:off x="10136410" y="6680741"/>
            <a:ext cx="1066801" cy="1"/>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2099"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100"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2101"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pic>
        <p:nvPicPr>
          <p:cNvPr id="2102" name="이미지" descr="이미지"/>
          <p:cNvPicPr>
            <a:picLocks noChangeAspect="1"/>
          </p:cNvPicPr>
          <p:nvPr/>
        </p:nvPicPr>
        <p:blipFill>
          <a:blip r:embed="rId3">
            <a:extLst/>
          </a:blip>
          <a:stretch>
            <a:fillRect/>
          </a:stretch>
        </p:blipFill>
        <p:spPr>
          <a:xfrm>
            <a:off x="6626535" y="1501640"/>
            <a:ext cx="4095130" cy="7657559"/>
          </a:xfrm>
          <a:prstGeom prst="rect">
            <a:avLst/>
          </a:prstGeom>
          <a:ln w="12700">
            <a:miter lim="400000"/>
          </a:ln>
        </p:spPr>
      </p:pic>
      <p:grpSp>
        <p:nvGrpSpPr>
          <p:cNvPr id="2106" name="그룹"/>
          <p:cNvGrpSpPr/>
          <p:nvPr/>
        </p:nvGrpSpPr>
        <p:grpSpPr>
          <a:xfrm>
            <a:off x="549905" y="2544648"/>
            <a:ext cx="5576884" cy="5583171"/>
            <a:chOff x="0" y="0"/>
            <a:chExt cx="5576882" cy="5583170"/>
          </a:xfrm>
        </p:grpSpPr>
        <p:sp>
          <p:nvSpPr>
            <p:cNvPr id="2103" name="- Final -"/>
            <p:cNvSpPr txBox="1"/>
            <p:nvPr/>
          </p:nvSpPr>
          <p:spPr>
            <a:xfrm>
              <a:off x="1014679" y="0"/>
              <a:ext cx="3547525" cy="13106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8000">
                  <a:solidFill>
                    <a:srgbClr val="FF2600"/>
                  </a:solidFill>
                </a:defRPr>
              </a:lvl1pPr>
            </a:lstStyle>
            <a:p>
              <a:pPr/>
              <a:r>
                <a:t>- Final -</a:t>
              </a:r>
            </a:p>
          </p:txBody>
        </p:sp>
        <p:sp>
          <p:nvSpPr>
            <p:cNvPr id="2104" name="그동안 배운 모든 내용을 총 동원하여…"/>
            <p:cNvSpPr txBox="1"/>
            <p:nvPr/>
          </p:nvSpPr>
          <p:spPr>
            <a:xfrm>
              <a:off x="0" y="2186879"/>
              <a:ext cx="5576884" cy="10591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defRPr sz="3000"/>
              </a:pPr>
              <a:r>
                <a:t>그동안 배운 모든 내용을 총 동원하여</a:t>
              </a:r>
            </a:p>
            <a:p>
              <a:pPr>
                <a:defRPr sz="3000"/>
              </a:pPr>
              <a:r>
                <a:t>     회원가입 폼을 만들어 주세요.</a:t>
              </a:r>
            </a:p>
          </p:txBody>
        </p:sp>
        <p:sp>
          <p:nvSpPr>
            <p:cNvPr id="2105" name="class 폴더 안에 final 폴더를 만들고,…"/>
            <p:cNvSpPr txBox="1"/>
            <p:nvPr/>
          </p:nvSpPr>
          <p:spPr>
            <a:xfrm>
              <a:off x="669835" y="4135015"/>
              <a:ext cx="4237213" cy="1448156"/>
            </a:xfrm>
            <a:prstGeom prst="rect">
              <a:avLst/>
            </a:prstGeom>
            <a:solidFill>
              <a:srgbClr val="FDEADA"/>
            </a:solidFill>
            <a:ln w="25400" cap="flat">
              <a:solidFill>
                <a:srgbClr val="FCD5B5"/>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gn="ctr">
                <a:defRPr sz="2000">
                  <a:solidFill>
                    <a:schemeClr val="accent2"/>
                  </a:solidFill>
                  <a:latin typeface="+mn-lt"/>
                  <a:ea typeface="+mn-ea"/>
                  <a:cs typeface="+mn-cs"/>
                  <a:sym typeface="Calibri"/>
                </a:defRPr>
              </a:pPr>
              <a:r>
                <a:t>class 폴더 안에 final 폴더를 만들고,</a:t>
              </a:r>
            </a:p>
            <a:p>
              <a:pPr algn="ctr">
                <a:defRPr sz="2000">
                  <a:solidFill>
                    <a:schemeClr val="accent2"/>
                  </a:solidFill>
                  <a:latin typeface="+mn-lt"/>
                  <a:ea typeface="+mn-ea"/>
                  <a:cs typeface="+mn-cs"/>
                  <a:sym typeface="Calibri"/>
                </a:defRPr>
              </a:pPr>
              <a:r>
                <a:rPr>
                  <a:solidFill>
                    <a:srgbClr val="0433FF"/>
                  </a:solidFill>
                </a:rPr>
                <a:t>final.html</a:t>
              </a:r>
              <a:r>
                <a:t>, </a:t>
              </a:r>
              <a:r>
                <a:rPr>
                  <a:solidFill>
                    <a:srgbClr val="FF2600"/>
                  </a:solidFill>
                </a:rPr>
                <a:t>final.css</a:t>
              </a:r>
              <a:r>
                <a:t>, </a:t>
              </a:r>
              <a:r>
                <a:rPr>
                  <a:solidFill>
                    <a:srgbClr val="FF40FF"/>
                  </a:solidFill>
                </a:rPr>
                <a:t>final.js</a:t>
              </a:r>
            </a:p>
            <a:p>
              <a:pPr algn="ctr">
                <a:defRPr sz="2000">
                  <a:solidFill>
                    <a:schemeClr val="accent2"/>
                  </a:solidFill>
                  <a:latin typeface="+mn-lt"/>
                  <a:ea typeface="+mn-ea"/>
                  <a:cs typeface="+mn-cs"/>
                  <a:sym typeface="Calibri"/>
                </a:defRPr>
              </a:pPr>
              <a:r>
                <a:t>3개의 파일을 각각 만들고 내용을 각각</a:t>
              </a:r>
            </a:p>
            <a:p>
              <a:pPr algn="ctr">
                <a:defRPr sz="2000">
                  <a:solidFill>
                    <a:schemeClr val="accent2"/>
                  </a:solidFill>
                  <a:latin typeface="+mn-lt"/>
                  <a:ea typeface="+mn-ea"/>
                  <a:cs typeface="+mn-cs"/>
                  <a:sym typeface="Calibri"/>
                </a:defRPr>
              </a:pPr>
              <a:r>
                <a:t>채워 주세요.</a:t>
              </a:r>
            </a:p>
          </p:txBody>
        </p:sp>
      </p:grpSp>
      <p:sp>
        <p:nvSpPr>
          <p:cNvPr id="2107" name="JAVASCRIPT를 활용하여 아래의 기능을 만들어 주세요."/>
          <p:cNvSpPr txBox="1"/>
          <p:nvPr/>
        </p:nvSpPr>
        <p:spPr>
          <a:xfrm>
            <a:off x="11221411" y="2003589"/>
            <a:ext cx="5463696" cy="3868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240631" indent="-240631">
              <a:buSzPct val="100000"/>
              <a:buAutoNum type="arabicPeriod" startAt="1"/>
              <a:defRPr>
                <a:solidFill>
                  <a:srgbClr val="FF2600"/>
                </a:solidFill>
              </a:defRPr>
            </a:lvl1pPr>
          </a:lstStyle>
          <a:p>
            <a:pPr/>
            <a:r>
              <a:t>JAVASCRIPT를 활용하여 아래의 기능을 만들어 주세요.</a:t>
            </a:r>
          </a:p>
        </p:txBody>
      </p:sp>
      <p:sp>
        <p:nvSpPr>
          <p:cNvPr id="2108" name="* 상세설명 *"/>
          <p:cNvSpPr txBox="1"/>
          <p:nvPr/>
        </p:nvSpPr>
        <p:spPr>
          <a:xfrm>
            <a:off x="11221411" y="1604519"/>
            <a:ext cx="1321811" cy="41402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000">
                <a:solidFill>
                  <a:srgbClr val="FF2600"/>
                </a:solidFill>
              </a:defRPr>
            </a:lvl1pPr>
          </a:lstStyle>
          <a:p>
            <a:pPr/>
            <a:r>
              <a:t>* 상세설명 *</a:t>
            </a:r>
          </a:p>
        </p:txBody>
      </p:sp>
      <p:sp>
        <p:nvSpPr>
          <p:cNvPr id="2109" name="1. 3분 이내에 인증확인 버튼을 누르면 &quot;인증이 완료되었습니다.”     라는 메시지를 띄워주세요.  2. 3분동안 버튼을 누르지 않는 경우, 인증번호전송 버튼과     인증확인 버튼의 색을 원래 색인 회색으로 되돌리고, 비활성화로    만들어 주세요.  3. 또한, 토큰정보를 “000000”, 시간을 “3:00”으로 되돌려 주세요."/>
          <p:cNvSpPr txBox="1"/>
          <p:nvPr/>
        </p:nvSpPr>
        <p:spPr>
          <a:xfrm>
            <a:off x="11288808" y="5321470"/>
            <a:ext cx="6001457" cy="242267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0433FF"/>
                </a:solidFill>
              </a:defRPr>
            </a:pPr>
            <a:r>
              <a:t>1. </a:t>
            </a:r>
            <a:r>
              <a:rPr>
                <a:solidFill>
                  <a:srgbClr val="FF40FF"/>
                </a:solidFill>
              </a:rPr>
              <a:t>3분 이내</a:t>
            </a:r>
            <a:r>
              <a:t>에</a:t>
            </a:r>
            <a:r>
              <a:rPr>
                <a:solidFill>
                  <a:srgbClr val="FF40FF"/>
                </a:solidFill>
              </a:rPr>
              <a:t> 인증확인 버튼</a:t>
            </a:r>
            <a:r>
              <a:t>을 누르면 </a:t>
            </a:r>
            <a:r>
              <a:rPr>
                <a:solidFill>
                  <a:srgbClr val="FF40FF"/>
                </a:solidFill>
              </a:rPr>
              <a:t>"인증이 완료되었습니다.”</a:t>
            </a:r>
            <a:br>
              <a:rPr>
                <a:solidFill>
                  <a:srgbClr val="FF40FF"/>
                </a:solidFill>
              </a:rPr>
            </a:br>
            <a:r>
              <a:rPr>
                <a:solidFill>
                  <a:srgbClr val="FF40FF"/>
                </a:solidFill>
              </a:rPr>
              <a:t>    </a:t>
            </a:r>
            <a:r>
              <a:t>라는 메시지를 띄워주세요.</a:t>
            </a:r>
            <a:br/>
            <a:br/>
            <a:r>
              <a:t>2. </a:t>
            </a:r>
            <a:r>
              <a:rPr>
                <a:solidFill>
                  <a:srgbClr val="FF40FF"/>
                </a:solidFill>
              </a:rPr>
              <a:t>3분동안 버튼을 누르지 않는 경우</a:t>
            </a:r>
            <a:r>
              <a:t>, 인증번호전송 버튼과 </a:t>
            </a:r>
            <a:br/>
            <a:r>
              <a:t>   인증확인 버튼의 색을 원래 색인 </a:t>
            </a:r>
            <a:r>
              <a:rPr>
                <a:solidFill>
                  <a:srgbClr val="FF40FF"/>
                </a:solidFill>
              </a:rPr>
              <a:t>회색으로 되돌리고</a:t>
            </a:r>
            <a:r>
              <a:t>, </a:t>
            </a:r>
            <a:r>
              <a:rPr>
                <a:solidFill>
                  <a:srgbClr val="FF40FF"/>
                </a:solidFill>
              </a:rPr>
              <a:t>비활성화</a:t>
            </a:r>
            <a:r>
              <a:t>로</a:t>
            </a:r>
            <a:br/>
            <a:r>
              <a:t>   만들어 주세요.</a:t>
            </a:r>
            <a:br/>
            <a:br/>
            <a:r>
              <a:t>3. 또한, </a:t>
            </a:r>
            <a:r>
              <a:rPr>
                <a:solidFill>
                  <a:srgbClr val="FF40FF"/>
                </a:solidFill>
              </a:rPr>
              <a:t>토큰정보를</a:t>
            </a:r>
            <a:r>
              <a:t> </a:t>
            </a:r>
            <a:r>
              <a:rPr>
                <a:solidFill>
                  <a:srgbClr val="FF40FF"/>
                </a:solidFill>
              </a:rPr>
              <a:t>“000000”</a:t>
            </a:r>
            <a:r>
              <a:t>, </a:t>
            </a:r>
            <a:r>
              <a:rPr>
                <a:solidFill>
                  <a:srgbClr val="FF40FF"/>
                </a:solidFill>
              </a:rPr>
              <a:t>시간을 “3:00”</a:t>
            </a:r>
            <a:r>
              <a:t>으로 되돌려 주세요.</a:t>
            </a:r>
          </a:p>
        </p:txBody>
      </p:sp>
      <p:pic>
        <p:nvPicPr>
          <p:cNvPr id="2110" name="이미지" descr="이미지"/>
          <p:cNvPicPr>
            <a:picLocks noChangeAspect="1"/>
          </p:cNvPicPr>
          <p:nvPr/>
        </p:nvPicPr>
        <p:blipFill>
          <a:blip r:embed="rId4">
            <a:extLst/>
          </a:blip>
          <a:stretch>
            <a:fillRect/>
          </a:stretch>
        </p:blipFill>
        <p:spPr>
          <a:xfrm>
            <a:off x="8990792" y="2761956"/>
            <a:ext cx="5829301" cy="1816101"/>
          </a:xfrm>
          <a:prstGeom prst="rect">
            <a:avLst/>
          </a:prstGeom>
          <a:ln w="12700">
            <a:miter lim="400000"/>
          </a:ln>
        </p:spPr>
      </p:pic>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2" name="선"/>
          <p:cNvSpPr/>
          <p:nvPr/>
        </p:nvSpPr>
        <p:spPr>
          <a:xfrm>
            <a:off x="9278566" y="6717059"/>
            <a:ext cx="1961732" cy="1"/>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2113"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114"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2115"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pic>
        <p:nvPicPr>
          <p:cNvPr id="2116" name="이미지" descr="이미지"/>
          <p:cNvPicPr>
            <a:picLocks noChangeAspect="1"/>
          </p:cNvPicPr>
          <p:nvPr/>
        </p:nvPicPr>
        <p:blipFill>
          <a:blip r:embed="rId3">
            <a:extLst/>
          </a:blip>
          <a:stretch>
            <a:fillRect/>
          </a:stretch>
        </p:blipFill>
        <p:spPr>
          <a:xfrm>
            <a:off x="6620030" y="1496073"/>
            <a:ext cx="4108140" cy="7693019"/>
          </a:xfrm>
          <a:prstGeom prst="rect">
            <a:avLst/>
          </a:prstGeom>
          <a:ln w="12700">
            <a:miter lim="400000"/>
          </a:ln>
        </p:spPr>
      </p:pic>
      <p:grpSp>
        <p:nvGrpSpPr>
          <p:cNvPr id="2120" name="그룹"/>
          <p:cNvGrpSpPr/>
          <p:nvPr/>
        </p:nvGrpSpPr>
        <p:grpSpPr>
          <a:xfrm>
            <a:off x="549905" y="2544648"/>
            <a:ext cx="5576884" cy="5583171"/>
            <a:chOff x="0" y="0"/>
            <a:chExt cx="5576882" cy="5583170"/>
          </a:xfrm>
        </p:grpSpPr>
        <p:sp>
          <p:nvSpPr>
            <p:cNvPr id="2117" name="- Final -"/>
            <p:cNvSpPr txBox="1"/>
            <p:nvPr/>
          </p:nvSpPr>
          <p:spPr>
            <a:xfrm>
              <a:off x="1014679" y="0"/>
              <a:ext cx="3547525" cy="13106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8000">
                  <a:solidFill>
                    <a:srgbClr val="FF2600"/>
                  </a:solidFill>
                </a:defRPr>
              </a:lvl1pPr>
            </a:lstStyle>
            <a:p>
              <a:pPr/>
              <a:r>
                <a:t>- Final -</a:t>
              </a:r>
            </a:p>
          </p:txBody>
        </p:sp>
        <p:sp>
          <p:nvSpPr>
            <p:cNvPr id="2118" name="그동안 배운 모든 내용을 총 동원하여…"/>
            <p:cNvSpPr txBox="1"/>
            <p:nvPr/>
          </p:nvSpPr>
          <p:spPr>
            <a:xfrm>
              <a:off x="0" y="2186879"/>
              <a:ext cx="5576884" cy="10591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defRPr sz="3000"/>
              </a:pPr>
              <a:r>
                <a:t>그동안 배운 모든 내용을 총 동원하여</a:t>
              </a:r>
            </a:p>
            <a:p>
              <a:pPr>
                <a:defRPr sz="3000"/>
              </a:pPr>
              <a:r>
                <a:t>     회원가입 폼을 만들어 주세요.</a:t>
              </a:r>
            </a:p>
          </p:txBody>
        </p:sp>
        <p:sp>
          <p:nvSpPr>
            <p:cNvPr id="2119" name="class 폴더 안에 final 폴더를 만들고,…"/>
            <p:cNvSpPr txBox="1"/>
            <p:nvPr/>
          </p:nvSpPr>
          <p:spPr>
            <a:xfrm>
              <a:off x="669835" y="4135015"/>
              <a:ext cx="4237213" cy="1448156"/>
            </a:xfrm>
            <a:prstGeom prst="rect">
              <a:avLst/>
            </a:prstGeom>
            <a:solidFill>
              <a:srgbClr val="FDEADA"/>
            </a:solidFill>
            <a:ln w="25400" cap="flat">
              <a:solidFill>
                <a:srgbClr val="FCD5B5"/>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gn="ctr">
                <a:defRPr sz="2000">
                  <a:solidFill>
                    <a:schemeClr val="accent2"/>
                  </a:solidFill>
                  <a:latin typeface="+mn-lt"/>
                  <a:ea typeface="+mn-ea"/>
                  <a:cs typeface="+mn-cs"/>
                  <a:sym typeface="Calibri"/>
                </a:defRPr>
              </a:pPr>
              <a:r>
                <a:t>class 폴더 안에 final 폴더를 만들고,</a:t>
              </a:r>
            </a:p>
            <a:p>
              <a:pPr algn="ctr">
                <a:defRPr sz="2000">
                  <a:solidFill>
                    <a:schemeClr val="accent2"/>
                  </a:solidFill>
                  <a:latin typeface="+mn-lt"/>
                  <a:ea typeface="+mn-ea"/>
                  <a:cs typeface="+mn-cs"/>
                  <a:sym typeface="Calibri"/>
                </a:defRPr>
              </a:pPr>
              <a:r>
                <a:rPr>
                  <a:solidFill>
                    <a:srgbClr val="0433FF"/>
                  </a:solidFill>
                </a:rPr>
                <a:t>final.html</a:t>
              </a:r>
              <a:r>
                <a:t>, </a:t>
              </a:r>
              <a:r>
                <a:rPr>
                  <a:solidFill>
                    <a:srgbClr val="FF2600"/>
                  </a:solidFill>
                </a:rPr>
                <a:t>final.css</a:t>
              </a:r>
              <a:r>
                <a:t>, </a:t>
              </a:r>
              <a:r>
                <a:rPr>
                  <a:solidFill>
                    <a:srgbClr val="FF40FF"/>
                  </a:solidFill>
                </a:rPr>
                <a:t>final.js</a:t>
              </a:r>
            </a:p>
            <a:p>
              <a:pPr algn="ctr">
                <a:defRPr sz="2000">
                  <a:solidFill>
                    <a:schemeClr val="accent2"/>
                  </a:solidFill>
                  <a:latin typeface="+mn-lt"/>
                  <a:ea typeface="+mn-ea"/>
                  <a:cs typeface="+mn-cs"/>
                  <a:sym typeface="Calibri"/>
                </a:defRPr>
              </a:pPr>
              <a:r>
                <a:t>3개의 파일을 각각 만들고 내용을 각각</a:t>
              </a:r>
            </a:p>
            <a:p>
              <a:pPr algn="ctr">
                <a:defRPr sz="2000">
                  <a:solidFill>
                    <a:schemeClr val="accent2"/>
                  </a:solidFill>
                  <a:latin typeface="+mn-lt"/>
                  <a:ea typeface="+mn-ea"/>
                  <a:cs typeface="+mn-cs"/>
                  <a:sym typeface="Calibri"/>
                </a:defRPr>
              </a:pPr>
              <a:r>
                <a:t>채워 주세요.</a:t>
              </a:r>
            </a:p>
          </p:txBody>
        </p:sp>
      </p:grpSp>
      <p:sp>
        <p:nvSpPr>
          <p:cNvPr id="2121" name="1. 메시지를 확인하면 인증확인 버튼의 내용을 인증완료로      변경해 주세요.  2. 그리고, 가입하기 버튼을 활성화 시켜주세요."/>
          <p:cNvSpPr txBox="1"/>
          <p:nvPr/>
        </p:nvSpPr>
        <p:spPr>
          <a:xfrm>
            <a:off x="11434558" y="6088531"/>
            <a:ext cx="5287372" cy="12570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0433FF"/>
                </a:solidFill>
              </a:defRPr>
            </a:pPr>
            <a:r>
              <a:t>1. 메시지를 확인하면 인증확인 버튼의 내용을 </a:t>
            </a:r>
            <a:r>
              <a:rPr>
                <a:solidFill>
                  <a:srgbClr val="FF40FF"/>
                </a:solidFill>
              </a:rPr>
              <a:t>인증완료</a:t>
            </a:r>
            <a:r>
              <a:t>로 </a:t>
            </a:r>
            <a:br/>
            <a:r>
              <a:t>    변경해 주세요.</a:t>
            </a:r>
            <a:br/>
            <a:br/>
            <a:r>
              <a:t>2. 그리고, </a:t>
            </a:r>
            <a:r>
              <a:rPr>
                <a:solidFill>
                  <a:srgbClr val="FF40FF"/>
                </a:solidFill>
              </a:rPr>
              <a:t>가입하기 버튼</a:t>
            </a:r>
            <a:r>
              <a:t>을 활성화 시켜주세요.</a:t>
            </a:r>
          </a:p>
        </p:txBody>
      </p:sp>
      <p:pic>
        <p:nvPicPr>
          <p:cNvPr id="2122" name="이미지" descr="이미지"/>
          <p:cNvPicPr>
            <a:picLocks noChangeAspect="1"/>
          </p:cNvPicPr>
          <p:nvPr/>
        </p:nvPicPr>
        <p:blipFill>
          <a:blip r:embed="rId4">
            <a:extLst/>
          </a:blip>
          <a:stretch>
            <a:fillRect/>
          </a:stretch>
        </p:blipFill>
        <p:spPr>
          <a:xfrm>
            <a:off x="8990792" y="2761956"/>
            <a:ext cx="5829301" cy="1816101"/>
          </a:xfrm>
          <a:prstGeom prst="rect">
            <a:avLst/>
          </a:prstGeom>
          <a:ln w="12700">
            <a:miter lim="400000"/>
          </a:ln>
        </p:spPr>
      </p:pic>
      <p:sp>
        <p:nvSpPr>
          <p:cNvPr id="2123" name="JAVASCRIPT를 활용하여 아래의 기능을 만들어 주세요."/>
          <p:cNvSpPr txBox="1"/>
          <p:nvPr/>
        </p:nvSpPr>
        <p:spPr>
          <a:xfrm>
            <a:off x="11221411" y="2003589"/>
            <a:ext cx="5463696" cy="3868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240631" indent="-240631">
              <a:buSzPct val="100000"/>
              <a:buAutoNum type="arabicPeriod" startAt="1"/>
              <a:defRPr>
                <a:solidFill>
                  <a:srgbClr val="FF2600"/>
                </a:solidFill>
              </a:defRPr>
            </a:lvl1pPr>
          </a:lstStyle>
          <a:p>
            <a:pPr/>
            <a:r>
              <a:t>JAVASCRIPT를 활용하여 아래의 기능을 만들어 주세요.</a:t>
            </a:r>
          </a:p>
        </p:txBody>
      </p:sp>
      <p:sp>
        <p:nvSpPr>
          <p:cNvPr id="2124" name="* 상세설명 *"/>
          <p:cNvSpPr txBox="1"/>
          <p:nvPr/>
        </p:nvSpPr>
        <p:spPr>
          <a:xfrm>
            <a:off x="11221411" y="1604519"/>
            <a:ext cx="1321811" cy="41402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000">
                <a:solidFill>
                  <a:srgbClr val="FF2600"/>
                </a:solidFill>
              </a:defRPr>
            </a:lvl1pPr>
          </a:lstStyle>
          <a:p>
            <a:pPr/>
            <a:r>
              <a:t>* 상세설명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39"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HTML</a:t>
            </a:r>
          </a:p>
        </p:txBody>
      </p:sp>
      <p:sp>
        <p:nvSpPr>
          <p:cNvPr id="240"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241" name="Google Shape;61;p14"/>
          <p:cNvSpPr txBox="1"/>
          <p:nvPr/>
        </p:nvSpPr>
        <p:spPr>
          <a:xfrm>
            <a:off x="4858325" y="1277251"/>
            <a:ext cx="7631550" cy="588455"/>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b="1" sz="3200">
                <a:latin typeface="+mn-lt"/>
                <a:ea typeface="+mn-ea"/>
                <a:cs typeface="+mn-cs"/>
                <a:sym typeface="Calibri"/>
              </a:defRPr>
            </a:lvl1pPr>
          </a:lstStyle>
          <a:p>
            <a:pPr/>
            <a:r>
              <a:t>&lt;head /&gt;</a:t>
            </a:r>
          </a:p>
        </p:txBody>
      </p:sp>
      <p:grpSp>
        <p:nvGrpSpPr>
          <p:cNvPr id="255" name="Group 2"/>
          <p:cNvGrpSpPr/>
          <p:nvPr/>
        </p:nvGrpSpPr>
        <p:grpSpPr>
          <a:xfrm>
            <a:off x="3391828" y="2512608"/>
            <a:ext cx="10514297" cy="6462314"/>
            <a:chOff x="0" y="0"/>
            <a:chExt cx="10514296" cy="6462313"/>
          </a:xfrm>
        </p:grpSpPr>
        <p:pic>
          <p:nvPicPr>
            <p:cNvPr id="242" name="Google Shape;193;p28" descr="Google Shape;193;p28"/>
            <p:cNvPicPr>
              <a:picLocks noChangeAspect="1"/>
            </p:cNvPicPr>
            <p:nvPr/>
          </p:nvPicPr>
          <p:blipFill>
            <a:blip r:embed="rId3">
              <a:extLst/>
            </a:blip>
            <a:stretch>
              <a:fillRect/>
            </a:stretch>
          </p:blipFill>
          <p:spPr>
            <a:xfrm>
              <a:off x="0" y="65459"/>
              <a:ext cx="5166703" cy="1976034"/>
            </a:xfrm>
            <a:prstGeom prst="rect">
              <a:avLst/>
            </a:prstGeom>
            <a:ln w="12700" cap="flat">
              <a:noFill/>
              <a:miter lim="400000"/>
            </a:ln>
            <a:effectLst>
              <a:outerShdw sx="100000" sy="100000" kx="0" ky="0" algn="b" rotWithShape="0" blurRad="50800" dist="38100" dir="2700000">
                <a:srgbClr val="000000">
                  <a:alpha val="40000"/>
                </a:srgbClr>
              </a:outerShdw>
            </a:effectLst>
          </p:spPr>
        </p:pic>
        <p:sp>
          <p:nvSpPr>
            <p:cNvPr id="243" name="Google Shape;196;p28"/>
            <p:cNvSpPr/>
            <p:nvPr/>
          </p:nvSpPr>
          <p:spPr>
            <a:xfrm>
              <a:off x="2733795" y="282208"/>
              <a:ext cx="3660623" cy="3"/>
            </a:xfrm>
            <a:prstGeom prst="line">
              <a:avLst/>
            </a:prstGeom>
            <a:noFill/>
            <a:ln w="31750" cap="rnd">
              <a:solidFill>
                <a:srgbClr val="FF0000"/>
              </a:solidFill>
              <a:prstDash val="solid"/>
              <a:round/>
              <a:tailEnd type="triangle" w="med" len="med"/>
            </a:ln>
            <a:effectLst/>
          </p:spPr>
          <p:txBody>
            <a:bodyPr wrap="square" lIns="45718" tIns="45718" rIns="45718" bIns="45718" numCol="1" anchor="t">
              <a:noAutofit/>
            </a:bodyPr>
            <a:lstStyle/>
            <a:p>
              <a:pPr/>
            </a:p>
          </p:txBody>
        </p:sp>
        <p:sp>
          <p:nvSpPr>
            <p:cNvPr id="244" name="Google Shape;197;p28"/>
            <p:cNvSpPr txBox="1"/>
            <p:nvPr/>
          </p:nvSpPr>
          <p:spPr>
            <a:xfrm>
              <a:off x="6516390" y="0"/>
              <a:ext cx="3016608" cy="651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defRPr sz="2000">
                  <a:latin typeface="Jalpullineunharu Medium"/>
                  <a:ea typeface="Jalpullineunharu Medium"/>
                  <a:cs typeface="Jalpullineunharu Medium"/>
                  <a:sym typeface="Jalpullineunharu Medium"/>
                </a:defRPr>
              </a:lvl1pPr>
            </a:lstStyle>
            <a:p>
              <a:pPr/>
              <a:r>
                <a:t>&lt;title&gt; &lt;/title&gt;</a:t>
              </a:r>
            </a:p>
          </p:txBody>
        </p:sp>
        <p:pic>
          <p:nvPicPr>
            <p:cNvPr id="245" name="Google Shape;198;p28" descr="Google Shape;198;p28"/>
            <p:cNvPicPr>
              <a:picLocks noChangeAspect="1"/>
            </p:cNvPicPr>
            <p:nvPr/>
          </p:nvPicPr>
          <p:blipFill>
            <a:blip r:embed="rId4">
              <a:extLst/>
            </a:blip>
            <a:stretch>
              <a:fillRect/>
            </a:stretch>
          </p:blipFill>
          <p:spPr>
            <a:xfrm>
              <a:off x="71798" y="2336634"/>
              <a:ext cx="3997908" cy="1045842"/>
            </a:xfrm>
            <a:prstGeom prst="rect">
              <a:avLst/>
            </a:prstGeom>
            <a:ln w="12700" cap="flat">
              <a:noFill/>
              <a:miter lim="400000"/>
            </a:ln>
            <a:effectLst>
              <a:outerShdw sx="100000" sy="100000" kx="0" ky="0" algn="b" rotWithShape="0" blurRad="50800" dist="38100" dir="2700000">
                <a:srgbClr val="000000">
                  <a:alpha val="40000"/>
                </a:srgbClr>
              </a:outerShdw>
            </a:effectLst>
          </p:spPr>
        </p:pic>
        <p:sp>
          <p:nvSpPr>
            <p:cNvPr id="246" name="Google Shape;199;p28"/>
            <p:cNvSpPr txBox="1"/>
            <p:nvPr/>
          </p:nvSpPr>
          <p:spPr>
            <a:xfrm>
              <a:off x="6516390" y="2851876"/>
              <a:ext cx="3997907" cy="651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defRPr sz="2000">
                  <a:latin typeface="Jalpullineunharu Medium"/>
                  <a:ea typeface="Jalpullineunharu Medium"/>
                  <a:cs typeface="Jalpullineunharu Medium"/>
                  <a:sym typeface="Jalpullineunharu Medium"/>
                </a:defRPr>
              </a:lvl1pPr>
            </a:lstStyle>
            <a:p>
              <a:pPr/>
              <a:r>
                <a:t>&lt;meta name=”description” /&gt;</a:t>
              </a:r>
            </a:p>
          </p:txBody>
        </p:sp>
        <p:sp>
          <p:nvSpPr>
            <p:cNvPr id="247" name="Google Shape;200;p28"/>
            <p:cNvSpPr/>
            <p:nvPr/>
          </p:nvSpPr>
          <p:spPr>
            <a:xfrm>
              <a:off x="3985243" y="3130609"/>
              <a:ext cx="2421427" cy="3"/>
            </a:xfrm>
            <a:prstGeom prst="line">
              <a:avLst/>
            </a:prstGeom>
            <a:noFill/>
            <a:ln w="31750" cap="rnd">
              <a:solidFill>
                <a:srgbClr val="FF0000"/>
              </a:solidFill>
              <a:prstDash val="solid"/>
              <a:round/>
              <a:tailEnd type="triangle" w="med" len="med"/>
            </a:ln>
            <a:effectLst/>
          </p:spPr>
          <p:txBody>
            <a:bodyPr wrap="square" lIns="45718" tIns="45718" rIns="45718" bIns="45718" numCol="1" anchor="t">
              <a:noAutofit/>
            </a:bodyPr>
            <a:lstStyle/>
            <a:p>
              <a:pPr/>
            </a:p>
          </p:txBody>
        </p:sp>
        <p:pic>
          <p:nvPicPr>
            <p:cNvPr id="248" name="Google Shape;201;p28" descr="Google Shape;201;p28"/>
            <p:cNvPicPr>
              <a:picLocks noChangeAspect="1"/>
            </p:cNvPicPr>
            <p:nvPr/>
          </p:nvPicPr>
          <p:blipFill>
            <a:blip r:embed="rId5">
              <a:extLst/>
            </a:blip>
            <a:stretch>
              <a:fillRect/>
            </a:stretch>
          </p:blipFill>
          <p:spPr>
            <a:xfrm>
              <a:off x="16691" y="3752723"/>
              <a:ext cx="3904448" cy="2419640"/>
            </a:xfrm>
            <a:prstGeom prst="rect">
              <a:avLst/>
            </a:prstGeom>
            <a:ln w="12700" cap="flat">
              <a:noFill/>
              <a:miter lim="400000"/>
            </a:ln>
            <a:effectLst>
              <a:outerShdw sx="100000" sy="100000" kx="0" ky="0" algn="b" rotWithShape="0" blurRad="50800" dist="38100" dir="2700000">
                <a:srgbClr val="000000">
                  <a:alpha val="40000"/>
                </a:srgbClr>
              </a:outerShdw>
            </a:effectLst>
          </p:spPr>
        </p:pic>
        <p:sp>
          <p:nvSpPr>
            <p:cNvPr id="249" name="Google Shape;202;p28"/>
            <p:cNvSpPr txBox="1"/>
            <p:nvPr/>
          </p:nvSpPr>
          <p:spPr>
            <a:xfrm>
              <a:off x="6516390" y="4418988"/>
              <a:ext cx="1577656" cy="651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defRPr sz="2000">
                  <a:latin typeface="Jalpullineunharu Medium"/>
                  <a:ea typeface="Jalpullineunharu Medium"/>
                  <a:cs typeface="Jalpullineunharu Medium"/>
                  <a:sym typeface="Jalpullineunharu Medium"/>
                </a:defRPr>
              </a:lvl1pPr>
            </a:lstStyle>
            <a:p>
              <a:pPr/>
              <a:r>
                <a:t>og:image</a:t>
              </a:r>
            </a:p>
          </p:txBody>
        </p:sp>
        <p:sp>
          <p:nvSpPr>
            <p:cNvPr id="250" name="Google Shape;203;p28"/>
            <p:cNvSpPr txBox="1"/>
            <p:nvPr/>
          </p:nvSpPr>
          <p:spPr>
            <a:xfrm>
              <a:off x="6516390" y="5238881"/>
              <a:ext cx="1577655" cy="651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defRPr sz="2000">
                  <a:latin typeface="Jalpullineunharu Medium"/>
                  <a:ea typeface="Jalpullineunharu Medium"/>
                  <a:cs typeface="Jalpullineunharu Medium"/>
                  <a:sym typeface="Jalpullineunharu Medium"/>
                </a:defRPr>
              </a:lvl1pPr>
            </a:lstStyle>
            <a:p>
              <a:pPr/>
              <a:r>
                <a:t>og:title</a:t>
              </a:r>
            </a:p>
          </p:txBody>
        </p:sp>
        <p:sp>
          <p:nvSpPr>
            <p:cNvPr id="251" name="Google Shape;204;p28"/>
            <p:cNvSpPr txBox="1"/>
            <p:nvPr/>
          </p:nvSpPr>
          <p:spPr>
            <a:xfrm>
              <a:off x="6516390" y="5810777"/>
              <a:ext cx="2212851" cy="651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defRPr sz="2000">
                  <a:latin typeface="Jalpullineunharu Medium"/>
                  <a:ea typeface="Jalpullineunharu Medium"/>
                  <a:cs typeface="Jalpullineunharu Medium"/>
                  <a:sym typeface="Jalpullineunharu Medium"/>
                </a:defRPr>
              </a:lvl1pPr>
            </a:lstStyle>
            <a:p>
              <a:pPr/>
              <a:r>
                <a:t>og:description</a:t>
              </a:r>
            </a:p>
          </p:txBody>
        </p:sp>
        <p:sp>
          <p:nvSpPr>
            <p:cNvPr id="252" name="Google Shape;205;p28"/>
            <p:cNvSpPr/>
            <p:nvPr/>
          </p:nvSpPr>
          <p:spPr>
            <a:xfrm>
              <a:off x="3301070" y="4704947"/>
              <a:ext cx="3093348" cy="2"/>
            </a:xfrm>
            <a:prstGeom prst="line">
              <a:avLst/>
            </a:prstGeom>
            <a:noFill/>
            <a:ln w="31750" cap="rnd">
              <a:solidFill>
                <a:srgbClr val="FF0000"/>
              </a:solidFill>
              <a:prstDash val="solid"/>
              <a:round/>
              <a:tailEnd type="triangle" w="med" len="med"/>
            </a:ln>
            <a:effectLst/>
          </p:spPr>
          <p:txBody>
            <a:bodyPr wrap="square" lIns="45718" tIns="45718" rIns="45718" bIns="45718" numCol="1" anchor="t">
              <a:noAutofit/>
            </a:bodyPr>
            <a:lstStyle/>
            <a:p>
              <a:pPr/>
            </a:p>
          </p:txBody>
        </p:sp>
        <p:sp>
          <p:nvSpPr>
            <p:cNvPr id="253" name="Google Shape;206;p28"/>
            <p:cNvSpPr/>
            <p:nvPr/>
          </p:nvSpPr>
          <p:spPr>
            <a:xfrm>
              <a:off x="1853271" y="5524839"/>
              <a:ext cx="4639854" cy="1"/>
            </a:xfrm>
            <a:prstGeom prst="line">
              <a:avLst/>
            </a:prstGeom>
            <a:noFill/>
            <a:ln w="31750" cap="rnd">
              <a:solidFill>
                <a:srgbClr val="FF0000"/>
              </a:solidFill>
              <a:prstDash val="solid"/>
              <a:round/>
              <a:tailEnd type="triangle" w="med" len="med"/>
            </a:ln>
            <a:effectLst/>
          </p:spPr>
          <p:txBody>
            <a:bodyPr wrap="square" lIns="45718" tIns="45718" rIns="45718" bIns="45718" numCol="1" anchor="t">
              <a:noAutofit/>
            </a:bodyPr>
            <a:lstStyle/>
            <a:p>
              <a:pPr/>
            </a:p>
          </p:txBody>
        </p:sp>
        <p:sp>
          <p:nvSpPr>
            <p:cNvPr id="254" name="Google Shape;207;p28"/>
            <p:cNvSpPr/>
            <p:nvPr/>
          </p:nvSpPr>
          <p:spPr>
            <a:xfrm>
              <a:off x="3605871" y="5719008"/>
              <a:ext cx="2800799" cy="367216"/>
            </a:xfrm>
            <a:prstGeom prst="line">
              <a:avLst/>
            </a:prstGeom>
            <a:noFill/>
            <a:ln w="31750" cap="rnd">
              <a:solidFill>
                <a:srgbClr val="FF0000"/>
              </a:solidFill>
              <a:prstDash val="solid"/>
              <a:round/>
              <a:tailEnd type="triangle" w="med" len="med"/>
            </a:ln>
            <a:effectLst/>
          </p:spPr>
          <p:txBody>
            <a:bodyPr wrap="square" lIns="45718" tIns="45718" rIns="45718" bIns="45718" numCol="1" anchor="t">
              <a:noAutofit/>
            </a:bodyPr>
            <a:lstStyle/>
            <a:p>
              <a:pPr/>
            </a:p>
          </p:txBody>
        </p:sp>
      </p:grpSp>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6" name="선"/>
          <p:cNvSpPr/>
          <p:nvPr/>
        </p:nvSpPr>
        <p:spPr>
          <a:xfrm>
            <a:off x="10230147" y="9153107"/>
            <a:ext cx="1066801" cy="1"/>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2127"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128"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2129"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pic>
        <p:nvPicPr>
          <p:cNvPr id="2130" name="이미지" descr="이미지"/>
          <p:cNvPicPr>
            <a:picLocks noChangeAspect="1"/>
          </p:cNvPicPr>
          <p:nvPr/>
        </p:nvPicPr>
        <p:blipFill>
          <a:blip r:embed="rId3">
            <a:extLst/>
          </a:blip>
          <a:stretch>
            <a:fillRect/>
          </a:stretch>
        </p:blipFill>
        <p:spPr>
          <a:xfrm>
            <a:off x="6640477" y="987755"/>
            <a:ext cx="4067246" cy="8709656"/>
          </a:xfrm>
          <a:prstGeom prst="rect">
            <a:avLst/>
          </a:prstGeom>
          <a:ln w="12700">
            <a:miter lim="400000"/>
          </a:ln>
        </p:spPr>
      </p:pic>
      <p:grpSp>
        <p:nvGrpSpPr>
          <p:cNvPr id="2134" name="그룹"/>
          <p:cNvGrpSpPr/>
          <p:nvPr/>
        </p:nvGrpSpPr>
        <p:grpSpPr>
          <a:xfrm>
            <a:off x="549905" y="2544648"/>
            <a:ext cx="5576884" cy="5583171"/>
            <a:chOff x="0" y="0"/>
            <a:chExt cx="5576882" cy="5583170"/>
          </a:xfrm>
        </p:grpSpPr>
        <p:sp>
          <p:nvSpPr>
            <p:cNvPr id="2131" name="- Final -"/>
            <p:cNvSpPr txBox="1"/>
            <p:nvPr/>
          </p:nvSpPr>
          <p:spPr>
            <a:xfrm>
              <a:off x="1014679" y="0"/>
              <a:ext cx="3547525" cy="13106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8000">
                  <a:solidFill>
                    <a:srgbClr val="FF2600"/>
                  </a:solidFill>
                </a:defRPr>
              </a:lvl1pPr>
            </a:lstStyle>
            <a:p>
              <a:pPr/>
              <a:r>
                <a:t>- Final -</a:t>
              </a:r>
            </a:p>
          </p:txBody>
        </p:sp>
        <p:sp>
          <p:nvSpPr>
            <p:cNvPr id="2132" name="그동안 배운 모든 내용을 총 동원하여…"/>
            <p:cNvSpPr txBox="1"/>
            <p:nvPr/>
          </p:nvSpPr>
          <p:spPr>
            <a:xfrm>
              <a:off x="0" y="2186879"/>
              <a:ext cx="5576884" cy="10591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defRPr sz="3000"/>
              </a:pPr>
              <a:r>
                <a:t>그동안 배운 모든 내용을 총 동원하여</a:t>
              </a:r>
            </a:p>
            <a:p>
              <a:pPr>
                <a:defRPr sz="3000"/>
              </a:pPr>
              <a:r>
                <a:t>     회원가입 폼을 만들어 주세요.</a:t>
              </a:r>
            </a:p>
          </p:txBody>
        </p:sp>
        <p:sp>
          <p:nvSpPr>
            <p:cNvPr id="2133" name="class 폴더 안에 final 폴더를 만들고,…"/>
            <p:cNvSpPr txBox="1"/>
            <p:nvPr/>
          </p:nvSpPr>
          <p:spPr>
            <a:xfrm>
              <a:off x="669835" y="4135015"/>
              <a:ext cx="4237213" cy="1448156"/>
            </a:xfrm>
            <a:prstGeom prst="rect">
              <a:avLst/>
            </a:prstGeom>
            <a:solidFill>
              <a:srgbClr val="FDEADA"/>
            </a:solidFill>
            <a:ln w="25400" cap="flat">
              <a:solidFill>
                <a:srgbClr val="FCD5B5"/>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gn="ctr">
                <a:defRPr sz="2000">
                  <a:solidFill>
                    <a:schemeClr val="accent2"/>
                  </a:solidFill>
                  <a:latin typeface="+mn-lt"/>
                  <a:ea typeface="+mn-ea"/>
                  <a:cs typeface="+mn-cs"/>
                  <a:sym typeface="Calibri"/>
                </a:defRPr>
              </a:pPr>
              <a:r>
                <a:t>class 폴더 안에 final 폴더를 만들고,</a:t>
              </a:r>
            </a:p>
            <a:p>
              <a:pPr algn="ctr">
                <a:defRPr sz="2000">
                  <a:solidFill>
                    <a:schemeClr val="accent2"/>
                  </a:solidFill>
                  <a:latin typeface="+mn-lt"/>
                  <a:ea typeface="+mn-ea"/>
                  <a:cs typeface="+mn-cs"/>
                  <a:sym typeface="Calibri"/>
                </a:defRPr>
              </a:pPr>
              <a:r>
                <a:rPr>
                  <a:solidFill>
                    <a:srgbClr val="0433FF"/>
                  </a:solidFill>
                </a:rPr>
                <a:t>final.html</a:t>
              </a:r>
              <a:r>
                <a:t>, </a:t>
              </a:r>
              <a:r>
                <a:rPr>
                  <a:solidFill>
                    <a:srgbClr val="FF2600"/>
                  </a:solidFill>
                </a:rPr>
                <a:t>final.css</a:t>
              </a:r>
              <a:r>
                <a:t>, </a:t>
              </a:r>
              <a:r>
                <a:rPr>
                  <a:solidFill>
                    <a:srgbClr val="FF40FF"/>
                  </a:solidFill>
                </a:rPr>
                <a:t>final.js</a:t>
              </a:r>
            </a:p>
            <a:p>
              <a:pPr algn="ctr">
                <a:defRPr sz="2000">
                  <a:solidFill>
                    <a:schemeClr val="accent2"/>
                  </a:solidFill>
                  <a:latin typeface="+mn-lt"/>
                  <a:ea typeface="+mn-ea"/>
                  <a:cs typeface="+mn-cs"/>
                  <a:sym typeface="Calibri"/>
                </a:defRPr>
              </a:pPr>
              <a:r>
                <a:t>3개의 파일을 각각 만들고 내용을 각각</a:t>
              </a:r>
            </a:p>
            <a:p>
              <a:pPr algn="ctr">
                <a:defRPr sz="2000">
                  <a:solidFill>
                    <a:schemeClr val="accent2"/>
                  </a:solidFill>
                  <a:latin typeface="+mn-lt"/>
                  <a:ea typeface="+mn-ea"/>
                  <a:cs typeface="+mn-cs"/>
                  <a:sym typeface="Calibri"/>
                </a:defRPr>
              </a:pPr>
              <a:r>
                <a:t>채워 주세요.</a:t>
              </a:r>
            </a:p>
          </p:txBody>
        </p:sp>
      </p:grpSp>
      <p:sp>
        <p:nvSpPr>
          <p:cNvPr id="2135" name="JAVASCRIPT를 활용하여 아래의 기능을 만들어 주세요."/>
          <p:cNvSpPr txBox="1"/>
          <p:nvPr/>
        </p:nvSpPr>
        <p:spPr>
          <a:xfrm>
            <a:off x="11221411" y="2003589"/>
            <a:ext cx="5463696" cy="3868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240631" indent="-240631">
              <a:buSzPct val="100000"/>
              <a:buAutoNum type="arabicPeriod" startAt="1"/>
              <a:defRPr>
                <a:solidFill>
                  <a:srgbClr val="FF2600"/>
                </a:solidFill>
              </a:defRPr>
            </a:lvl1pPr>
          </a:lstStyle>
          <a:p>
            <a:pPr/>
            <a:r>
              <a:t>JAVASCRIPT를 활용하여 아래의 기능을 만들어 주세요.</a:t>
            </a:r>
          </a:p>
        </p:txBody>
      </p:sp>
      <p:sp>
        <p:nvSpPr>
          <p:cNvPr id="2136" name="* 상세설명 *"/>
          <p:cNvSpPr txBox="1"/>
          <p:nvPr/>
        </p:nvSpPr>
        <p:spPr>
          <a:xfrm>
            <a:off x="11221411" y="1604519"/>
            <a:ext cx="1321811" cy="41402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000">
                <a:solidFill>
                  <a:srgbClr val="FF2600"/>
                </a:solidFill>
              </a:defRPr>
            </a:lvl1pPr>
          </a:lstStyle>
          <a:p>
            <a:pPr/>
            <a:r>
              <a:t>* 상세설명 *</a:t>
            </a:r>
          </a:p>
        </p:txBody>
      </p:sp>
      <p:sp>
        <p:nvSpPr>
          <p:cNvPr id="2137" name="1. 가입하기 버튼을 누르면 이메일, 이름, 비밀번호1, 비밀번호2     의 입력창이 비어있는지 확인하고, 비어있다면 입력창 아래에…"/>
          <p:cNvSpPr txBox="1"/>
          <p:nvPr/>
        </p:nvSpPr>
        <p:spPr>
          <a:xfrm>
            <a:off x="11400341" y="6447813"/>
            <a:ext cx="5746250" cy="317478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0433FF"/>
                </a:solidFill>
              </a:defRPr>
            </a:pPr>
            <a:r>
              <a:t>1.</a:t>
            </a:r>
            <a:r>
              <a:rPr>
                <a:solidFill>
                  <a:srgbClr val="FF40FF"/>
                </a:solidFill>
              </a:rPr>
              <a:t> 가입하기 버튼</a:t>
            </a:r>
            <a:r>
              <a:t>을 누르면 </a:t>
            </a:r>
            <a:r>
              <a:rPr>
                <a:solidFill>
                  <a:srgbClr val="FF40FF"/>
                </a:solidFill>
              </a:rPr>
              <a:t>이메일, 이름, 비밀번호1, 비밀번호2</a:t>
            </a:r>
            <a:br/>
            <a:r>
              <a:t>    의 입력창이 비어있는지 확인하고, 비어있다면 입력창 아래에</a:t>
            </a:r>
          </a:p>
          <a:p>
            <a:pPr lvl="1">
              <a:defRPr>
                <a:solidFill>
                  <a:srgbClr val="0433FF"/>
                </a:solidFill>
              </a:defRPr>
            </a:pPr>
            <a:r>
              <a:t>    빨간색으로 </a:t>
            </a:r>
            <a:r>
              <a:rPr>
                <a:solidFill>
                  <a:srgbClr val="FF40FF"/>
                </a:solidFill>
              </a:rPr>
              <a:t>에러메시지</a:t>
            </a:r>
            <a:r>
              <a:t>를 보여주세요.</a:t>
            </a:r>
            <a:br/>
            <a:br/>
            <a:r>
              <a:t>2. 마찬가지로, </a:t>
            </a:r>
            <a:r>
              <a:rPr>
                <a:solidFill>
                  <a:srgbClr val="FF40FF"/>
                </a:solidFill>
              </a:rPr>
              <a:t>지역</a:t>
            </a:r>
            <a:r>
              <a:t>과 </a:t>
            </a:r>
            <a:r>
              <a:rPr>
                <a:solidFill>
                  <a:srgbClr val="FF40FF"/>
                </a:solidFill>
              </a:rPr>
              <a:t>성별</a:t>
            </a:r>
            <a:r>
              <a:t>도 선택되지 않았으면 아래에</a:t>
            </a:r>
            <a:br/>
            <a:r>
              <a:t>    빨간색으로 </a:t>
            </a:r>
            <a:r>
              <a:rPr>
                <a:solidFill>
                  <a:srgbClr val="FF40FF"/>
                </a:solidFill>
              </a:rPr>
              <a:t>에러메시지</a:t>
            </a:r>
            <a:r>
              <a:t>를 보여주세요.</a:t>
            </a:r>
            <a:br/>
            <a:br/>
            <a:r>
              <a:t>3. 모두 입력이 완료되었더라도, </a:t>
            </a:r>
            <a:r>
              <a:rPr>
                <a:solidFill>
                  <a:srgbClr val="FF40FF"/>
                </a:solidFill>
              </a:rPr>
              <a:t>아래의 조건</a:t>
            </a:r>
            <a:r>
              <a:t>에 해당하지 않는</a:t>
            </a:r>
            <a:br/>
            <a:r>
              <a:t>    부분은 빨간색으로 </a:t>
            </a:r>
            <a:r>
              <a:rPr>
                <a:solidFill>
                  <a:srgbClr val="FF40FF"/>
                </a:solidFill>
              </a:rPr>
              <a:t>에러메시지</a:t>
            </a:r>
            <a:r>
              <a:t>를 보여주세요.</a:t>
            </a:r>
            <a:br/>
            <a:r>
              <a:rPr sz="1400">
                <a:solidFill>
                  <a:srgbClr val="FF2600"/>
                </a:solidFill>
              </a:rPr>
              <a:t>    * 이메일: @가 포함되어야 합니다.</a:t>
            </a:r>
            <a:br>
              <a:rPr sz="1400">
                <a:solidFill>
                  <a:srgbClr val="FF2600"/>
                </a:solidFill>
              </a:rPr>
            </a:br>
            <a:r>
              <a:rPr sz="1400">
                <a:solidFill>
                  <a:srgbClr val="FF2600"/>
                </a:solidFill>
              </a:rPr>
              <a:t>    * 비밀번호: 비밀번호1과 비밀번호2가 동일해야합니다.</a:t>
            </a:r>
          </a:p>
        </p:txBody>
      </p:sp>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9"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140"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2141"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pic>
        <p:nvPicPr>
          <p:cNvPr id="2142" name="이미지" descr="이미지"/>
          <p:cNvPicPr>
            <a:picLocks noChangeAspect="1"/>
          </p:cNvPicPr>
          <p:nvPr/>
        </p:nvPicPr>
        <p:blipFill>
          <a:blip r:embed="rId3">
            <a:extLst/>
          </a:blip>
          <a:stretch>
            <a:fillRect/>
          </a:stretch>
        </p:blipFill>
        <p:spPr>
          <a:xfrm>
            <a:off x="6642103" y="1538576"/>
            <a:ext cx="4063994" cy="7608014"/>
          </a:xfrm>
          <a:prstGeom prst="rect">
            <a:avLst/>
          </a:prstGeom>
          <a:ln w="12700">
            <a:miter lim="400000"/>
          </a:ln>
        </p:spPr>
      </p:pic>
      <p:pic>
        <p:nvPicPr>
          <p:cNvPr id="2143" name="이미지" descr="이미지"/>
          <p:cNvPicPr>
            <a:picLocks noChangeAspect="1"/>
          </p:cNvPicPr>
          <p:nvPr/>
        </p:nvPicPr>
        <p:blipFill>
          <a:blip r:embed="rId4">
            <a:extLst/>
          </a:blip>
          <a:stretch>
            <a:fillRect/>
          </a:stretch>
        </p:blipFill>
        <p:spPr>
          <a:xfrm>
            <a:off x="8990792" y="2761956"/>
            <a:ext cx="5829301" cy="1816101"/>
          </a:xfrm>
          <a:prstGeom prst="rect">
            <a:avLst/>
          </a:prstGeom>
          <a:ln w="12700">
            <a:miter lim="400000"/>
          </a:ln>
        </p:spPr>
      </p:pic>
      <p:grpSp>
        <p:nvGrpSpPr>
          <p:cNvPr id="2147" name="그룹"/>
          <p:cNvGrpSpPr/>
          <p:nvPr/>
        </p:nvGrpSpPr>
        <p:grpSpPr>
          <a:xfrm>
            <a:off x="549905" y="2544648"/>
            <a:ext cx="5576884" cy="5583171"/>
            <a:chOff x="0" y="0"/>
            <a:chExt cx="5576882" cy="5583170"/>
          </a:xfrm>
        </p:grpSpPr>
        <p:sp>
          <p:nvSpPr>
            <p:cNvPr id="2144" name="- Final -"/>
            <p:cNvSpPr txBox="1"/>
            <p:nvPr/>
          </p:nvSpPr>
          <p:spPr>
            <a:xfrm>
              <a:off x="1014679" y="0"/>
              <a:ext cx="3547525" cy="13106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8000">
                  <a:solidFill>
                    <a:srgbClr val="FF2600"/>
                  </a:solidFill>
                </a:defRPr>
              </a:lvl1pPr>
            </a:lstStyle>
            <a:p>
              <a:pPr/>
              <a:r>
                <a:t>- Final -</a:t>
              </a:r>
            </a:p>
          </p:txBody>
        </p:sp>
        <p:sp>
          <p:nvSpPr>
            <p:cNvPr id="2145" name="그동안 배운 모든 내용을 총 동원하여…"/>
            <p:cNvSpPr txBox="1"/>
            <p:nvPr/>
          </p:nvSpPr>
          <p:spPr>
            <a:xfrm>
              <a:off x="0" y="2186879"/>
              <a:ext cx="5576884" cy="10591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defRPr sz="3000"/>
              </a:pPr>
              <a:r>
                <a:t>그동안 배운 모든 내용을 총 동원하여</a:t>
              </a:r>
            </a:p>
            <a:p>
              <a:pPr>
                <a:defRPr sz="3000"/>
              </a:pPr>
              <a:r>
                <a:t>     회원가입 폼을 만들어 주세요.</a:t>
              </a:r>
            </a:p>
          </p:txBody>
        </p:sp>
        <p:sp>
          <p:nvSpPr>
            <p:cNvPr id="2146" name="class 폴더 안에 final 폴더를 만들고,…"/>
            <p:cNvSpPr txBox="1"/>
            <p:nvPr/>
          </p:nvSpPr>
          <p:spPr>
            <a:xfrm>
              <a:off x="669835" y="4135015"/>
              <a:ext cx="4237213" cy="1448156"/>
            </a:xfrm>
            <a:prstGeom prst="rect">
              <a:avLst/>
            </a:prstGeom>
            <a:solidFill>
              <a:srgbClr val="FDEADA"/>
            </a:solidFill>
            <a:ln w="25400" cap="flat">
              <a:solidFill>
                <a:srgbClr val="FCD5B5"/>
              </a:solidFill>
              <a:prstDash val="solid"/>
              <a:round/>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gn="ctr">
                <a:defRPr sz="2000">
                  <a:solidFill>
                    <a:schemeClr val="accent2"/>
                  </a:solidFill>
                  <a:latin typeface="+mn-lt"/>
                  <a:ea typeface="+mn-ea"/>
                  <a:cs typeface="+mn-cs"/>
                  <a:sym typeface="Calibri"/>
                </a:defRPr>
              </a:pPr>
              <a:r>
                <a:t>class 폴더 안에 final 폴더를 만들고,</a:t>
              </a:r>
            </a:p>
            <a:p>
              <a:pPr algn="ctr">
                <a:defRPr sz="2000">
                  <a:solidFill>
                    <a:schemeClr val="accent2"/>
                  </a:solidFill>
                  <a:latin typeface="+mn-lt"/>
                  <a:ea typeface="+mn-ea"/>
                  <a:cs typeface="+mn-cs"/>
                  <a:sym typeface="Calibri"/>
                </a:defRPr>
              </a:pPr>
              <a:r>
                <a:rPr>
                  <a:solidFill>
                    <a:srgbClr val="0433FF"/>
                  </a:solidFill>
                </a:rPr>
                <a:t>final.html</a:t>
              </a:r>
              <a:r>
                <a:t>, </a:t>
              </a:r>
              <a:r>
                <a:rPr>
                  <a:solidFill>
                    <a:srgbClr val="FF2600"/>
                  </a:solidFill>
                </a:rPr>
                <a:t>final.css</a:t>
              </a:r>
              <a:r>
                <a:t>, </a:t>
              </a:r>
              <a:r>
                <a:rPr>
                  <a:solidFill>
                    <a:srgbClr val="FF40FF"/>
                  </a:solidFill>
                </a:rPr>
                <a:t>final.js</a:t>
              </a:r>
            </a:p>
            <a:p>
              <a:pPr algn="ctr">
                <a:defRPr sz="2000">
                  <a:solidFill>
                    <a:schemeClr val="accent2"/>
                  </a:solidFill>
                  <a:latin typeface="+mn-lt"/>
                  <a:ea typeface="+mn-ea"/>
                  <a:cs typeface="+mn-cs"/>
                  <a:sym typeface="Calibri"/>
                </a:defRPr>
              </a:pPr>
              <a:r>
                <a:t>3개의 파일을 각각 만들고 내용을 각각</a:t>
              </a:r>
            </a:p>
            <a:p>
              <a:pPr algn="ctr">
                <a:defRPr sz="2000">
                  <a:solidFill>
                    <a:schemeClr val="accent2"/>
                  </a:solidFill>
                  <a:latin typeface="+mn-lt"/>
                  <a:ea typeface="+mn-ea"/>
                  <a:cs typeface="+mn-cs"/>
                  <a:sym typeface="Calibri"/>
                </a:defRPr>
              </a:pPr>
              <a:r>
                <a:t>채워 주세요.</a:t>
              </a:r>
            </a:p>
          </p:txBody>
        </p:sp>
      </p:grpSp>
      <p:sp>
        <p:nvSpPr>
          <p:cNvPr id="2148" name="JAVASCRIPT를 활용하여 아래의 기능을 만들어 주세요."/>
          <p:cNvSpPr txBox="1"/>
          <p:nvPr/>
        </p:nvSpPr>
        <p:spPr>
          <a:xfrm>
            <a:off x="11221411" y="2003589"/>
            <a:ext cx="5463696" cy="3868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240631" indent="-240631">
              <a:buSzPct val="100000"/>
              <a:buAutoNum type="arabicPeriod" startAt="1"/>
              <a:defRPr>
                <a:solidFill>
                  <a:srgbClr val="FF2600"/>
                </a:solidFill>
              </a:defRPr>
            </a:lvl1pPr>
          </a:lstStyle>
          <a:p>
            <a:pPr/>
            <a:r>
              <a:t>JAVASCRIPT를 활용하여 아래의 기능을 만들어 주세요.</a:t>
            </a:r>
          </a:p>
        </p:txBody>
      </p:sp>
      <p:sp>
        <p:nvSpPr>
          <p:cNvPr id="2149" name="* 상세설명 *"/>
          <p:cNvSpPr txBox="1"/>
          <p:nvPr/>
        </p:nvSpPr>
        <p:spPr>
          <a:xfrm>
            <a:off x="11221411" y="1604519"/>
            <a:ext cx="1321811" cy="41402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000">
                <a:solidFill>
                  <a:srgbClr val="FF2600"/>
                </a:solidFill>
              </a:defRPr>
            </a:lvl1pPr>
          </a:lstStyle>
          <a:p>
            <a:pPr/>
            <a:r>
              <a:t>* 상세설명 *</a:t>
            </a:r>
          </a:p>
        </p:txBody>
      </p:sp>
      <p:sp>
        <p:nvSpPr>
          <p:cNvPr id="2150" name="선"/>
          <p:cNvSpPr/>
          <p:nvPr/>
        </p:nvSpPr>
        <p:spPr>
          <a:xfrm>
            <a:off x="10024843" y="8622738"/>
            <a:ext cx="1066801" cy="1"/>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2151" name="1. 가입하기 버튼을 다시 누르면, 위의 검증을 다시 하고,     조건에 만족하는 부분은 빨간색 에러 메시지를 제거해 줍니다.  2. 모든 에러메시지가 없는 경우에는 ”코드캠프 가입을 축하합니다.”     라는 메시지를 띄워주세요.  3. 축하합니다! 그동안 고생 많으셨습니다^^"/>
          <p:cNvSpPr txBox="1"/>
          <p:nvPr/>
        </p:nvSpPr>
        <p:spPr>
          <a:xfrm>
            <a:off x="11221411" y="7132160"/>
            <a:ext cx="6096352" cy="212727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0433FF"/>
                </a:solidFill>
              </a:defRPr>
            </a:pPr>
            <a:r>
              <a:t>1.</a:t>
            </a:r>
            <a:r>
              <a:rPr>
                <a:solidFill>
                  <a:srgbClr val="FF40FF"/>
                </a:solidFill>
              </a:rPr>
              <a:t> 가입하기 버튼</a:t>
            </a:r>
            <a:r>
              <a:t>을 다시 누르면, 위의 검증을 다시 하고,</a:t>
            </a:r>
            <a:br/>
            <a:r>
              <a:t>    </a:t>
            </a:r>
            <a:r>
              <a:rPr>
                <a:solidFill>
                  <a:srgbClr val="FF40FF"/>
                </a:solidFill>
              </a:rPr>
              <a:t>조건에 만족하는 부분</a:t>
            </a:r>
            <a:r>
              <a:t>은 빨간색 </a:t>
            </a:r>
            <a:r>
              <a:rPr>
                <a:solidFill>
                  <a:srgbClr val="FF40FF"/>
                </a:solidFill>
              </a:rPr>
              <a:t>에러 메시지를 제거</a:t>
            </a:r>
            <a:r>
              <a:t>해 줍니다.</a:t>
            </a:r>
            <a:br/>
            <a:br/>
            <a:r>
              <a:t>2. 모든 에러메시지가 없는 경우에는 </a:t>
            </a:r>
            <a:r>
              <a:rPr>
                <a:solidFill>
                  <a:srgbClr val="FF40FF"/>
                </a:solidFill>
              </a:rPr>
              <a:t>”코드캠프 가입을 축하합니다.”</a:t>
            </a:r>
            <a:br>
              <a:rPr>
                <a:solidFill>
                  <a:srgbClr val="FF40FF"/>
                </a:solidFill>
              </a:rPr>
            </a:br>
            <a:r>
              <a:rPr>
                <a:solidFill>
                  <a:srgbClr val="FF40FF"/>
                </a:solidFill>
              </a:rPr>
              <a:t>    </a:t>
            </a:r>
            <a:r>
              <a:t>라는 메시지를 띄워주세요.</a:t>
            </a:r>
            <a:br/>
            <a:br/>
            <a:r>
              <a:t>3.</a:t>
            </a:r>
            <a:r>
              <a:rPr>
                <a:solidFill>
                  <a:srgbClr val="FF40FF"/>
                </a:solidFill>
              </a:rPr>
              <a:t> 축하합니다! 그동안 고생 많으셨습니다^^</a:t>
            </a:r>
          </a:p>
        </p:txBody>
      </p:sp>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3"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154"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pic>
        <p:nvPicPr>
          <p:cNvPr id="2155" name="Picture 11" descr="Picture 11"/>
          <p:cNvPicPr>
            <a:picLocks noChangeAspect="1"/>
          </p:cNvPicPr>
          <p:nvPr/>
        </p:nvPicPr>
        <p:blipFill>
          <a:blip r:embed="rId3">
            <a:extLst/>
          </a:blip>
          <a:stretch>
            <a:fillRect/>
          </a:stretch>
        </p:blipFill>
        <p:spPr>
          <a:xfrm>
            <a:off x="5972078" y="10668000"/>
            <a:ext cx="2081453" cy="962671"/>
          </a:xfrm>
          <a:prstGeom prst="rect">
            <a:avLst/>
          </a:prstGeom>
          <a:ln w="12700">
            <a:miter lim="400000"/>
          </a:ln>
        </p:spPr>
      </p:pic>
      <p:pic>
        <p:nvPicPr>
          <p:cNvPr id="2156" name="Picture 3" descr="Picture 3"/>
          <p:cNvPicPr>
            <a:picLocks noChangeAspect="1"/>
          </p:cNvPicPr>
          <p:nvPr/>
        </p:nvPicPr>
        <p:blipFill>
          <a:blip r:embed="rId4">
            <a:extLst/>
          </a:blip>
          <a:stretch>
            <a:fillRect/>
          </a:stretch>
        </p:blipFill>
        <p:spPr>
          <a:xfrm>
            <a:off x="5499100" y="2514600"/>
            <a:ext cx="6350000" cy="5321300"/>
          </a:xfrm>
          <a:prstGeom prst="rect">
            <a:avLst/>
          </a:prstGeom>
          <a:ln w="12700">
            <a:miter lim="400000"/>
          </a:ln>
          <a:effectLst>
            <a:outerShdw sx="100000" sy="100000" kx="0" ky="0" algn="b" rotWithShape="0" blurRad="50800" dist="38100" dir="2700000">
              <a:srgbClr val="000000">
                <a:alpha val="40000"/>
              </a:srgbClr>
            </a:outerShdw>
          </a:effectLst>
        </p:spPr>
      </p:pic>
      <p:sp>
        <p:nvSpPr>
          <p:cNvPr id="2157" name="Rectangle 2"/>
          <p:cNvSpPr txBox="1"/>
          <p:nvPr/>
        </p:nvSpPr>
        <p:spPr>
          <a:xfrm>
            <a:off x="5895609" y="4107447"/>
            <a:ext cx="5556979" cy="1069339"/>
          </a:xfrm>
          <a:prstGeom prst="rect">
            <a:avLst/>
          </a:prstGeom>
          <a:ln w="12700">
            <a:miter lim="400000"/>
          </a:ln>
          <a:effectLst>
            <a:outerShdw sx="100000" sy="100000" kx="0" ky="0" algn="b" rotWithShape="0" blurRad="50800" dist="38100" dir="2700000">
              <a:srgbClr val="000000">
                <a:alpha val="40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p>
            <a:pPr>
              <a:defRPr sz="6400">
                <a:solidFill>
                  <a:srgbClr val="FFFFFF"/>
                </a:solidFill>
                <a:latin typeface="Jalpullineunharu Medium"/>
                <a:ea typeface="Jalpullineunharu Medium"/>
                <a:cs typeface="Jalpullineunharu Medium"/>
                <a:sym typeface="Jalpullineunharu Medium"/>
              </a:defRPr>
            </a:pPr>
            <a:r>
              <a:t>#14 Git</a:t>
            </a:r>
            <a:r>
              <a:rPr sz="3000"/>
              <a:t> </a:t>
            </a:r>
            <a:r>
              <a:t>/</a:t>
            </a:r>
            <a:r>
              <a:rPr sz="3000"/>
              <a:t> </a:t>
            </a:r>
            <a:r>
              <a:t>Github</a:t>
            </a:r>
          </a:p>
        </p:txBody>
      </p:sp>
      <p:sp>
        <p:nvSpPr>
          <p:cNvPr id="2158"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0"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161"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2162"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2163" name="Google Shape;761;p89"/>
          <p:cNvSpPr txBox="1"/>
          <p:nvPr/>
        </p:nvSpPr>
        <p:spPr>
          <a:xfrm>
            <a:off x="3895102" y="1180928"/>
            <a:ext cx="10447647"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Git / Github 란?</a:t>
            </a:r>
          </a:p>
        </p:txBody>
      </p:sp>
      <p:pic>
        <p:nvPicPr>
          <p:cNvPr id="2164" name="이미지" descr="이미지"/>
          <p:cNvPicPr>
            <a:picLocks noChangeAspect="1"/>
          </p:cNvPicPr>
          <p:nvPr/>
        </p:nvPicPr>
        <p:blipFill>
          <a:blip r:embed="rId3">
            <a:extLst/>
          </a:blip>
          <a:stretch>
            <a:fillRect/>
          </a:stretch>
        </p:blipFill>
        <p:spPr>
          <a:xfrm>
            <a:off x="5817610" y="2727549"/>
            <a:ext cx="6294688" cy="3399391"/>
          </a:xfrm>
          <a:prstGeom prst="rect">
            <a:avLst/>
          </a:prstGeom>
          <a:ln w="12700">
            <a:miter lim="400000"/>
          </a:ln>
        </p:spPr>
      </p:pic>
      <p:sp>
        <p:nvSpPr>
          <p:cNvPr id="2165" name="저장 클라우드"/>
          <p:cNvSpPr txBox="1"/>
          <p:nvPr/>
        </p:nvSpPr>
        <p:spPr>
          <a:xfrm>
            <a:off x="9967855" y="7929009"/>
            <a:ext cx="4231187" cy="1005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6000">
                <a:solidFill>
                  <a:srgbClr val="FF2600"/>
                </a:solidFill>
                <a:latin typeface="+mn-lt"/>
                <a:ea typeface="+mn-ea"/>
                <a:cs typeface="+mn-cs"/>
                <a:sym typeface="Calibri"/>
              </a:defRPr>
            </a:lvl1pPr>
          </a:lstStyle>
          <a:p>
            <a:pPr/>
            <a:r>
              <a:t>저장 클라우드</a:t>
            </a:r>
          </a:p>
        </p:txBody>
      </p:sp>
      <p:sp>
        <p:nvSpPr>
          <p:cNvPr id="2166" name="Github에 저장해주는 프로그램…"/>
          <p:cNvSpPr txBox="1"/>
          <p:nvPr/>
        </p:nvSpPr>
        <p:spPr>
          <a:xfrm>
            <a:off x="821950" y="7777822"/>
            <a:ext cx="7643896" cy="17555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defRPr sz="5000">
                <a:solidFill>
                  <a:srgbClr val="0433FF"/>
                </a:solidFill>
                <a:latin typeface="+mn-lt"/>
                <a:ea typeface="+mn-ea"/>
                <a:cs typeface="+mn-cs"/>
                <a:sym typeface="Calibri"/>
              </a:defRPr>
            </a:pPr>
            <a:r>
              <a:t>Github에 저장해주는 프로그램</a:t>
            </a:r>
          </a:p>
          <a:p>
            <a:pPr algn="ctr">
              <a:defRPr sz="5000">
                <a:solidFill>
                  <a:srgbClr val="0433FF"/>
                </a:solidFill>
                <a:latin typeface="+mn-lt"/>
                <a:ea typeface="+mn-ea"/>
                <a:cs typeface="+mn-cs"/>
                <a:sym typeface="Calibri"/>
              </a:defRPr>
            </a:pPr>
            <a:r>
              <a:t>(</a:t>
            </a:r>
            <a:r>
              <a:rPr b="1"/>
              <a:t>Git 명령어</a:t>
            </a:r>
            <a:r>
              <a:t>로 동작) </a:t>
            </a:r>
          </a:p>
        </p:txBody>
      </p:sp>
      <p:sp>
        <p:nvSpPr>
          <p:cNvPr id="2167" name="화살표"/>
          <p:cNvSpPr/>
          <p:nvPr/>
        </p:nvSpPr>
        <p:spPr>
          <a:xfrm rot="5400000">
            <a:off x="6325387" y="6487831"/>
            <a:ext cx="1270002" cy="929099"/>
          </a:xfrm>
          <a:prstGeom prst="rightArrow">
            <a:avLst>
              <a:gd name="adj1" fmla="val 23875"/>
              <a:gd name="adj2" fmla="val 68407"/>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n-lt"/>
                <a:ea typeface="+mn-ea"/>
                <a:cs typeface="+mn-cs"/>
                <a:sym typeface="Calibri"/>
              </a:defRPr>
            </a:pPr>
          </a:p>
        </p:txBody>
      </p:sp>
      <p:sp>
        <p:nvSpPr>
          <p:cNvPr id="2168" name="화살표"/>
          <p:cNvSpPr/>
          <p:nvPr/>
        </p:nvSpPr>
        <p:spPr>
          <a:xfrm rot="5400000">
            <a:off x="10455819" y="6487831"/>
            <a:ext cx="1270002" cy="929099"/>
          </a:xfrm>
          <a:prstGeom prst="rightArrow">
            <a:avLst>
              <a:gd name="adj1" fmla="val 23875"/>
              <a:gd name="adj2" fmla="val 68407"/>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n-lt"/>
                <a:ea typeface="+mn-ea"/>
                <a:cs typeface="+mn-cs"/>
                <a:sym typeface="Calibri"/>
              </a:defRPr>
            </a:pPr>
          </a:p>
        </p:txBody>
      </p:sp>
    </p:spTree>
  </p:cSld>
  <p:clrMapOvr>
    <a:masterClrMapping/>
  </p:clrMapOvr>
  <p:transition xmlns:p14="http://schemas.microsoft.com/office/powerpoint/2010/main" spd="med" advClick="1"/>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0" name="모서리가 둥근 직사각형"/>
          <p:cNvSpPr/>
          <p:nvPr/>
        </p:nvSpPr>
        <p:spPr>
          <a:xfrm>
            <a:off x="12338580" y="3141409"/>
            <a:ext cx="4706130" cy="2571670"/>
          </a:xfrm>
          <a:prstGeom prst="roundRect">
            <a:avLst>
              <a:gd name="adj" fmla="val 11905"/>
            </a:avLst>
          </a:prstGeom>
          <a:solidFill>
            <a:srgbClr val="FFFB00"/>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n-lt"/>
                <a:ea typeface="+mn-ea"/>
                <a:cs typeface="+mn-cs"/>
                <a:sym typeface="Calibri"/>
              </a:defRPr>
            </a:pPr>
          </a:p>
        </p:txBody>
      </p:sp>
      <p:sp>
        <p:nvSpPr>
          <p:cNvPr id="2171" name="모서리가 둥근 직사각형"/>
          <p:cNvSpPr/>
          <p:nvPr/>
        </p:nvSpPr>
        <p:spPr>
          <a:xfrm>
            <a:off x="885197" y="3141409"/>
            <a:ext cx="4706131" cy="2571670"/>
          </a:xfrm>
          <a:prstGeom prst="roundRect">
            <a:avLst>
              <a:gd name="adj" fmla="val 11905"/>
            </a:avLst>
          </a:prstGeom>
          <a:solidFill>
            <a:srgbClr val="FFFB00"/>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n-lt"/>
                <a:ea typeface="+mn-ea"/>
                <a:cs typeface="+mn-cs"/>
                <a:sym typeface="Calibri"/>
              </a:defRPr>
            </a:pPr>
          </a:p>
        </p:txBody>
      </p:sp>
      <p:sp>
        <p:nvSpPr>
          <p:cNvPr id="2172"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173"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2174"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2175" name="Google Shape;761;p89"/>
          <p:cNvSpPr txBox="1"/>
          <p:nvPr/>
        </p:nvSpPr>
        <p:spPr>
          <a:xfrm>
            <a:off x="3895102" y="1180928"/>
            <a:ext cx="10447647"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Git / Github 란?</a:t>
            </a:r>
          </a:p>
        </p:txBody>
      </p:sp>
      <p:pic>
        <p:nvPicPr>
          <p:cNvPr id="2176" name="이미지" descr="이미지"/>
          <p:cNvPicPr>
            <a:picLocks noChangeAspect="1"/>
          </p:cNvPicPr>
          <p:nvPr/>
        </p:nvPicPr>
        <p:blipFill>
          <a:blip r:embed="rId3">
            <a:extLst/>
          </a:blip>
          <a:stretch>
            <a:fillRect/>
          </a:stretch>
        </p:blipFill>
        <p:spPr>
          <a:xfrm>
            <a:off x="5817610" y="2727549"/>
            <a:ext cx="6294688" cy="3399391"/>
          </a:xfrm>
          <a:prstGeom prst="rect">
            <a:avLst/>
          </a:prstGeom>
          <a:ln w="12700">
            <a:miter lim="400000"/>
          </a:ln>
        </p:spPr>
      </p:pic>
      <p:sp>
        <p:nvSpPr>
          <p:cNvPr id="2177" name="화살표"/>
          <p:cNvSpPr/>
          <p:nvPr/>
        </p:nvSpPr>
        <p:spPr>
          <a:xfrm rot="5400000">
            <a:off x="6325387" y="6487831"/>
            <a:ext cx="1270002" cy="929099"/>
          </a:xfrm>
          <a:prstGeom prst="rightArrow">
            <a:avLst>
              <a:gd name="adj1" fmla="val 23875"/>
              <a:gd name="adj2" fmla="val 68407"/>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n-lt"/>
                <a:ea typeface="+mn-ea"/>
                <a:cs typeface="+mn-cs"/>
                <a:sym typeface="Calibri"/>
              </a:defRPr>
            </a:pPr>
          </a:p>
        </p:txBody>
      </p:sp>
      <p:sp>
        <p:nvSpPr>
          <p:cNvPr id="2178" name="화살표"/>
          <p:cNvSpPr/>
          <p:nvPr/>
        </p:nvSpPr>
        <p:spPr>
          <a:xfrm rot="5400000">
            <a:off x="10455819" y="6487831"/>
            <a:ext cx="1270002" cy="929099"/>
          </a:xfrm>
          <a:prstGeom prst="rightArrow">
            <a:avLst>
              <a:gd name="adj1" fmla="val 23875"/>
              <a:gd name="adj2" fmla="val 68407"/>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n-lt"/>
                <a:ea typeface="+mn-ea"/>
                <a:cs typeface="+mn-cs"/>
                <a:sym typeface="Calibri"/>
              </a:defRPr>
            </a:pPr>
          </a:p>
        </p:txBody>
      </p:sp>
      <p:sp>
        <p:nvSpPr>
          <p:cNvPr id="2179" name="컴퓨터에 설치"/>
          <p:cNvSpPr txBox="1"/>
          <p:nvPr/>
        </p:nvSpPr>
        <p:spPr>
          <a:xfrm>
            <a:off x="1122666" y="3924325"/>
            <a:ext cx="4231188" cy="1005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6000">
                <a:solidFill>
                  <a:srgbClr val="0433FF"/>
                </a:solidFill>
                <a:latin typeface="+mn-lt"/>
                <a:ea typeface="+mn-ea"/>
                <a:cs typeface="+mn-cs"/>
                <a:sym typeface="Calibri"/>
              </a:defRPr>
            </a:lvl1pPr>
          </a:lstStyle>
          <a:p>
            <a:pPr/>
            <a:r>
              <a:t>컴퓨터에 설치</a:t>
            </a:r>
          </a:p>
        </p:txBody>
      </p:sp>
      <p:sp>
        <p:nvSpPr>
          <p:cNvPr id="2180" name="사이트에서…"/>
          <p:cNvSpPr txBox="1"/>
          <p:nvPr/>
        </p:nvSpPr>
        <p:spPr>
          <a:xfrm>
            <a:off x="12576050" y="3467125"/>
            <a:ext cx="3399789" cy="1920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6000">
                <a:solidFill>
                  <a:srgbClr val="FF2600"/>
                </a:solidFill>
                <a:latin typeface="+mn-lt"/>
                <a:ea typeface="+mn-ea"/>
                <a:cs typeface="+mn-cs"/>
                <a:sym typeface="Calibri"/>
              </a:defRPr>
            </a:pPr>
            <a:r>
              <a:t>사이트에서</a:t>
            </a:r>
          </a:p>
          <a:p>
            <a:pPr>
              <a:defRPr sz="6000">
                <a:solidFill>
                  <a:srgbClr val="FF2600"/>
                </a:solidFill>
                <a:latin typeface="+mn-lt"/>
                <a:ea typeface="+mn-ea"/>
                <a:cs typeface="+mn-cs"/>
                <a:sym typeface="Calibri"/>
              </a:defRPr>
            </a:pPr>
            <a:r>
              <a:t>관리</a:t>
            </a:r>
          </a:p>
        </p:txBody>
      </p:sp>
      <p:sp>
        <p:nvSpPr>
          <p:cNvPr id="2181" name="Github에 저장해주는 프로그램…"/>
          <p:cNvSpPr txBox="1"/>
          <p:nvPr/>
        </p:nvSpPr>
        <p:spPr>
          <a:xfrm>
            <a:off x="821950" y="7777822"/>
            <a:ext cx="7643896" cy="17555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defRPr sz="5000">
                <a:solidFill>
                  <a:srgbClr val="0433FF"/>
                </a:solidFill>
                <a:latin typeface="+mn-lt"/>
                <a:ea typeface="+mn-ea"/>
                <a:cs typeface="+mn-cs"/>
                <a:sym typeface="Calibri"/>
              </a:defRPr>
            </a:pPr>
            <a:r>
              <a:t>Github에 저장해주는 프로그램</a:t>
            </a:r>
          </a:p>
          <a:p>
            <a:pPr algn="ctr">
              <a:defRPr sz="5000">
                <a:solidFill>
                  <a:srgbClr val="0433FF"/>
                </a:solidFill>
                <a:latin typeface="+mn-lt"/>
                <a:ea typeface="+mn-ea"/>
                <a:cs typeface="+mn-cs"/>
                <a:sym typeface="Calibri"/>
              </a:defRPr>
            </a:pPr>
            <a:r>
              <a:t>(</a:t>
            </a:r>
            <a:r>
              <a:rPr b="1"/>
              <a:t>Git 명령어</a:t>
            </a:r>
            <a:r>
              <a:t>로 동작) </a:t>
            </a:r>
          </a:p>
        </p:txBody>
      </p:sp>
      <p:sp>
        <p:nvSpPr>
          <p:cNvPr id="2182" name="저장 클라우드"/>
          <p:cNvSpPr txBox="1"/>
          <p:nvPr/>
        </p:nvSpPr>
        <p:spPr>
          <a:xfrm>
            <a:off x="9967855" y="7929009"/>
            <a:ext cx="4231187" cy="1005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6000">
                <a:solidFill>
                  <a:srgbClr val="FF2600"/>
                </a:solidFill>
                <a:latin typeface="+mn-lt"/>
                <a:ea typeface="+mn-ea"/>
                <a:cs typeface="+mn-cs"/>
                <a:sym typeface="Calibri"/>
              </a:defRPr>
            </a:lvl1pPr>
          </a:lstStyle>
          <a:p>
            <a:pPr/>
            <a:r>
              <a:t>저장 클라우드</a:t>
            </a:r>
          </a:p>
        </p:txBody>
      </p:sp>
    </p:spTree>
  </p:cSld>
  <p:clrMapOvr>
    <a:masterClrMapping/>
  </p:clrMapOvr>
  <p:transition xmlns:p14="http://schemas.microsoft.com/office/powerpoint/2010/main" spd="med" advClick="1"/>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4"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185"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2186"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2187" name="Google Shape;761;p89"/>
          <p:cNvSpPr txBox="1"/>
          <p:nvPr/>
        </p:nvSpPr>
        <p:spPr>
          <a:xfrm>
            <a:off x="3895102" y="1180928"/>
            <a:ext cx="10447647"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Github의 레파지토리와 브랜치란?</a:t>
            </a:r>
          </a:p>
        </p:txBody>
      </p:sp>
      <p:pic>
        <p:nvPicPr>
          <p:cNvPr id="2188" name="이미지" descr="이미지"/>
          <p:cNvPicPr>
            <a:picLocks noChangeAspect="1"/>
          </p:cNvPicPr>
          <p:nvPr/>
        </p:nvPicPr>
        <p:blipFill>
          <a:blip r:embed="rId3">
            <a:extLst/>
          </a:blip>
          <a:stretch>
            <a:fillRect/>
          </a:stretch>
        </p:blipFill>
        <p:spPr>
          <a:xfrm>
            <a:off x="907735" y="2778874"/>
            <a:ext cx="1397002" cy="1803402"/>
          </a:xfrm>
          <a:prstGeom prst="rect">
            <a:avLst/>
          </a:prstGeom>
          <a:ln w="12700">
            <a:miter lim="400000"/>
          </a:ln>
        </p:spPr>
      </p:pic>
      <p:sp>
        <p:nvSpPr>
          <p:cNvPr id="2189" name="레파지토리"/>
          <p:cNvSpPr txBox="1"/>
          <p:nvPr/>
        </p:nvSpPr>
        <p:spPr>
          <a:xfrm>
            <a:off x="2592035" y="3025256"/>
            <a:ext cx="4498339" cy="1310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8000">
                <a:solidFill>
                  <a:srgbClr val="0433FF"/>
                </a:solidFill>
                <a:latin typeface="+mn-lt"/>
                <a:ea typeface="+mn-ea"/>
                <a:cs typeface="+mn-cs"/>
                <a:sym typeface="Calibri"/>
              </a:defRPr>
            </a:lvl1pPr>
          </a:lstStyle>
          <a:p>
            <a:pPr/>
            <a:r>
              <a:t>레파지토리</a:t>
            </a:r>
          </a:p>
        </p:txBody>
      </p:sp>
      <p:sp>
        <p:nvSpPr>
          <p:cNvPr id="2190" name="브랜치(master)"/>
          <p:cNvSpPr txBox="1"/>
          <p:nvPr/>
        </p:nvSpPr>
        <p:spPr>
          <a:xfrm>
            <a:off x="4214328" y="4931829"/>
            <a:ext cx="4698671" cy="1005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6000">
                <a:solidFill>
                  <a:srgbClr val="FF2600"/>
                </a:solidFill>
                <a:latin typeface="+mn-lt"/>
                <a:ea typeface="+mn-ea"/>
                <a:cs typeface="+mn-cs"/>
                <a:sym typeface="Calibri"/>
              </a:defRPr>
            </a:lvl1pPr>
          </a:lstStyle>
          <a:p>
            <a:pPr/>
            <a:r>
              <a:t>브랜치(master)</a:t>
            </a:r>
          </a:p>
        </p:txBody>
      </p:sp>
      <p:sp>
        <p:nvSpPr>
          <p:cNvPr id="2191" name="프로젝트 이름"/>
          <p:cNvSpPr txBox="1"/>
          <p:nvPr/>
        </p:nvSpPr>
        <p:spPr>
          <a:xfrm>
            <a:off x="11593379" y="3253856"/>
            <a:ext cx="3543346" cy="853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5000">
                <a:latin typeface="+mn-lt"/>
                <a:ea typeface="+mn-ea"/>
                <a:cs typeface="+mn-cs"/>
                <a:sym typeface="Calibri"/>
              </a:defRPr>
            </a:lvl1pPr>
          </a:lstStyle>
          <a:p>
            <a:pPr/>
            <a:r>
              <a:t>프로젝트 이름</a:t>
            </a:r>
          </a:p>
        </p:txBody>
      </p:sp>
      <p:grpSp>
        <p:nvGrpSpPr>
          <p:cNvPr id="2194" name="그룹"/>
          <p:cNvGrpSpPr/>
          <p:nvPr/>
        </p:nvGrpSpPr>
        <p:grpSpPr>
          <a:xfrm>
            <a:off x="3346312" y="4686756"/>
            <a:ext cx="768848" cy="708282"/>
            <a:chOff x="0" y="0"/>
            <a:chExt cx="768847" cy="708280"/>
          </a:xfrm>
        </p:grpSpPr>
        <p:sp>
          <p:nvSpPr>
            <p:cNvPr id="2192" name="선"/>
            <p:cNvSpPr/>
            <p:nvPr/>
          </p:nvSpPr>
          <p:spPr>
            <a:xfrm flipV="1">
              <a:off x="9868" y="-1"/>
              <a:ext cx="3" cy="701043"/>
            </a:xfrm>
            <a:prstGeom prst="line">
              <a:avLst/>
            </a:prstGeom>
            <a:noFill/>
            <a:ln w="25400" cap="flat">
              <a:solidFill>
                <a:schemeClr val="accent1"/>
              </a:solidFill>
              <a:prstDash val="solid"/>
              <a:round/>
            </a:ln>
            <a:effectLst>
              <a:outerShdw sx="100000" sy="100000" kx="0" ky="0" algn="b" rotWithShape="0" blurRad="38100" dist="20000" dir="5400000">
                <a:srgbClr val="000000">
                  <a:alpha val="38000"/>
                </a:srgbClr>
              </a:outerShdw>
            </a:effectLst>
          </p:spPr>
          <p:txBody>
            <a:bodyPr wrap="square" lIns="45718" tIns="45718" rIns="45718" bIns="45718" numCol="1" anchor="t">
              <a:noAutofit/>
            </a:bodyPr>
            <a:lstStyle/>
            <a:p>
              <a:pPr/>
            </a:p>
          </p:txBody>
        </p:sp>
        <p:sp>
          <p:nvSpPr>
            <p:cNvPr id="2193" name="선"/>
            <p:cNvSpPr/>
            <p:nvPr/>
          </p:nvSpPr>
          <p:spPr>
            <a:xfrm>
              <a:off x="-1" y="708280"/>
              <a:ext cx="768848" cy="1"/>
            </a:xfrm>
            <a:prstGeom prst="line">
              <a:avLst/>
            </a:prstGeom>
            <a:noFill/>
            <a:ln w="25400" cap="flat">
              <a:solidFill>
                <a:schemeClr val="accent1"/>
              </a:solidFill>
              <a:prstDash val="solid"/>
              <a:round/>
            </a:ln>
            <a:effectLst>
              <a:outerShdw sx="100000" sy="100000" kx="0" ky="0" algn="b" rotWithShape="0" blurRad="38100" dist="20000" dir="5400000">
                <a:srgbClr val="000000">
                  <a:alpha val="38000"/>
                </a:srgbClr>
              </a:outerShdw>
            </a:effectLst>
          </p:spPr>
          <p:txBody>
            <a:bodyPr wrap="square" lIns="45718" tIns="45718" rIns="45718" bIns="45718" numCol="1" anchor="t">
              <a:noAutofit/>
            </a:bodyPr>
            <a:lstStyle/>
            <a:p>
              <a:pPr/>
            </a:p>
          </p:txBody>
        </p:sp>
      </p:grpSp>
      <p:sp>
        <p:nvSpPr>
          <p:cNvPr id="2195" name="브랜치(develop)"/>
          <p:cNvSpPr txBox="1"/>
          <p:nvPr/>
        </p:nvSpPr>
        <p:spPr>
          <a:xfrm>
            <a:off x="4204458" y="6533601"/>
            <a:ext cx="5012327" cy="1005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6000">
                <a:solidFill>
                  <a:srgbClr val="FF2600"/>
                </a:solidFill>
                <a:latin typeface="+mn-lt"/>
                <a:ea typeface="+mn-ea"/>
                <a:cs typeface="+mn-cs"/>
                <a:sym typeface="Calibri"/>
              </a:defRPr>
            </a:lvl1pPr>
          </a:lstStyle>
          <a:p>
            <a:pPr/>
            <a:r>
              <a:t>브랜치(develop)</a:t>
            </a:r>
          </a:p>
        </p:txBody>
      </p:sp>
      <p:grpSp>
        <p:nvGrpSpPr>
          <p:cNvPr id="2198" name="그룹"/>
          <p:cNvGrpSpPr/>
          <p:nvPr/>
        </p:nvGrpSpPr>
        <p:grpSpPr>
          <a:xfrm>
            <a:off x="3336442" y="6294282"/>
            <a:ext cx="768849" cy="708282"/>
            <a:chOff x="0" y="0"/>
            <a:chExt cx="768848" cy="708281"/>
          </a:xfrm>
        </p:grpSpPr>
        <p:sp>
          <p:nvSpPr>
            <p:cNvPr id="2196" name="선"/>
            <p:cNvSpPr/>
            <p:nvPr/>
          </p:nvSpPr>
          <p:spPr>
            <a:xfrm flipV="1">
              <a:off x="9869" y="-1"/>
              <a:ext cx="2" cy="701044"/>
            </a:xfrm>
            <a:prstGeom prst="line">
              <a:avLst/>
            </a:prstGeom>
            <a:noFill/>
            <a:ln w="25400" cap="flat">
              <a:solidFill>
                <a:schemeClr val="accent1"/>
              </a:solidFill>
              <a:prstDash val="solid"/>
              <a:round/>
            </a:ln>
            <a:effectLst>
              <a:outerShdw sx="100000" sy="100000" kx="0" ky="0" algn="b" rotWithShape="0" blurRad="38100" dist="20000" dir="5400000">
                <a:srgbClr val="000000">
                  <a:alpha val="38000"/>
                </a:srgbClr>
              </a:outerShdw>
            </a:effectLst>
          </p:spPr>
          <p:txBody>
            <a:bodyPr wrap="square" lIns="45718" tIns="45718" rIns="45718" bIns="45718" numCol="1" anchor="t">
              <a:noAutofit/>
            </a:bodyPr>
            <a:lstStyle/>
            <a:p>
              <a:pPr/>
            </a:p>
          </p:txBody>
        </p:sp>
        <p:sp>
          <p:nvSpPr>
            <p:cNvPr id="2197" name="선"/>
            <p:cNvSpPr/>
            <p:nvPr/>
          </p:nvSpPr>
          <p:spPr>
            <a:xfrm>
              <a:off x="-1" y="708281"/>
              <a:ext cx="768850" cy="1"/>
            </a:xfrm>
            <a:prstGeom prst="line">
              <a:avLst/>
            </a:prstGeom>
            <a:noFill/>
            <a:ln w="25400" cap="flat">
              <a:solidFill>
                <a:schemeClr val="accent1"/>
              </a:solidFill>
              <a:prstDash val="solid"/>
              <a:round/>
            </a:ln>
            <a:effectLst>
              <a:outerShdw sx="100000" sy="100000" kx="0" ky="0" algn="b" rotWithShape="0" blurRad="38100" dist="20000" dir="5400000">
                <a:srgbClr val="000000">
                  <a:alpha val="38000"/>
                </a:srgbClr>
              </a:outerShdw>
            </a:effectLst>
          </p:spPr>
          <p:txBody>
            <a:bodyPr wrap="square" lIns="45718" tIns="45718" rIns="45718" bIns="45718" numCol="1" anchor="t">
              <a:noAutofit/>
            </a:bodyPr>
            <a:lstStyle/>
            <a:p>
              <a:pPr/>
            </a:p>
          </p:txBody>
        </p:sp>
      </p:grpSp>
      <p:sp>
        <p:nvSpPr>
          <p:cNvPr id="2199" name="…"/>
          <p:cNvSpPr txBox="1"/>
          <p:nvPr/>
        </p:nvSpPr>
        <p:spPr>
          <a:xfrm>
            <a:off x="5181849" y="7967479"/>
            <a:ext cx="805616" cy="111180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8000">
                <a:solidFill>
                  <a:srgbClr val="FF2600"/>
                </a:solidFill>
                <a:latin typeface="+mn-lt"/>
                <a:ea typeface="+mn-ea"/>
                <a:cs typeface="+mn-cs"/>
                <a:sym typeface="Calibri"/>
              </a:defRPr>
            </a:lvl1pPr>
          </a:lstStyle>
          <a:p>
            <a:pPr/>
            <a:r>
              <a:t>…</a:t>
            </a:r>
          </a:p>
        </p:txBody>
      </p:sp>
      <p:grpSp>
        <p:nvGrpSpPr>
          <p:cNvPr id="2202" name="그룹"/>
          <p:cNvGrpSpPr/>
          <p:nvPr/>
        </p:nvGrpSpPr>
        <p:grpSpPr>
          <a:xfrm>
            <a:off x="3326572" y="7934642"/>
            <a:ext cx="768849" cy="708283"/>
            <a:chOff x="0" y="0"/>
            <a:chExt cx="768848" cy="708281"/>
          </a:xfrm>
        </p:grpSpPr>
        <p:sp>
          <p:nvSpPr>
            <p:cNvPr id="2200" name="선"/>
            <p:cNvSpPr/>
            <p:nvPr/>
          </p:nvSpPr>
          <p:spPr>
            <a:xfrm flipV="1">
              <a:off x="9869" y="-1"/>
              <a:ext cx="2" cy="701044"/>
            </a:xfrm>
            <a:prstGeom prst="line">
              <a:avLst/>
            </a:prstGeom>
            <a:noFill/>
            <a:ln w="25400" cap="flat">
              <a:solidFill>
                <a:schemeClr val="accent1"/>
              </a:solidFill>
              <a:prstDash val="solid"/>
              <a:round/>
            </a:ln>
            <a:effectLst>
              <a:outerShdw sx="100000" sy="100000" kx="0" ky="0" algn="b" rotWithShape="0" blurRad="38100" dist="20000" dir="5400000">
                <a:srgbClr val="000000">
                  <a:alpha val="38000"/>
                </a:srgbClr>
              </a:outerShdw>
            </a:effectLst>
          </p:spPr>
          <p:txBody>
            <a:bodyPr wrap="square" lIns="45718" tIns="45718" rIns="45718" bIns="45718" numCol="1" anchor="t">
              <a:noAutofit/>
            </a:bodyPr>
            <a:lstStyle/>
            <a:p>
              <a:pPr/>
            </a:p>
          </p:txBody>
        </p:sp>
        <p:sp>
          <p:nvSpPr>
            <p:cNvPr id="2201" name="선"/>
            <p:cNvSpPr/>
            <p:nvPr/>
          </p:nvSpPr>
          <p:spPr>
            <a:xfrm>
              <a:off x="-1" y="708281"/>
              <a:ext cx="768850" cy="1"/>
            </a:xfrm>
            <a:prstGeom prst="line">
              <a:avLst/>
            </a:prstGeom>
            <a:noFill/>
            <a:ln w="25400" cap="flat">
              <a:solidFill>
                <a:schemeClr val="accent1"/>
              </a:solidFill>
              <a:prstDash val="solid"/>
              <a:round/>
            </a:ln>
            <a:effectLst>
              <a:outerShdw sx="100000" sy="100000" kx="0" ky="0" algn="b" rotWithShape="0" blurRad="38100" dist="20000" dir="5400000">
                <a:srgbClr val="000000">
                  <a:alpha val="38000"/>
                </a:srgbClr>
              </a:outerShdw>
            </a:effectLst>
          </p:spPr>
          <p:txBody>
            <a:bodyPr wrap="square" lIns="45718" tIns="45718" rIns="45718" bIns="45718" numCol="1" anchor="t">
              <a:noAutofit/>
            </a:bodyPr>
            <a:lstStyle/>
            <a:p>
              <a:pPr/>
            </a:p>
          </p:txBody>
        </p:sp>
      </p:grpSp>
      <p:sp>
        <p:nvSpPr>
          <p:cNvPr id="2203" name="하위 폴더(배포용)"/>
          <p:cNvSpPr txBox="1"/>
          <p:nvPr/>
        </p:nvSpPr>
        <p:spPr>
          <a:xfrm>
            <a:off x="11580679" y="5024394"/>
            <a:ext cx="4477714" cy="853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5000">
                <a:latin typeface="+mn-lt"/>
                <a:ea typeface="+mn-ea"/>
                <a:cs typeface="+mn-cs"/>
                <a:sym typeface="Calibri"/>
              </a:defRPr>
            </a:pPr>
            <a:r>
              <a:t>하위 폴더(</a:t>
            </a:r>
            <a:r>
              <a:rPr b="1">
                <a:solidFill>
                  <a:srgbClr val="FF2600"/>
                </a:solidFill>
              </a:rPr>
              <a:t>배포용</a:t>
            </a:r>
            <a:r>
              <a:t>)</a:t>
            </a:r>
          </a:p>
        </p:txBody>
      </p:sp>
      <p:sp>
        <p:nvSpPr>
          <p:cNvPr id="2204" name="하위 폴더(개발용)"/>
          <p:cNvSpPr txBox="1"/>
          <p:nvPr/>
        </p:nvSpPr>
        <p:spPr>
          <a:xfrm>
            <a:off x="11580768" y="6631918"/>
            <a:ext cx="4477714" cy="853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5000">
                <a:latin typeface="+mn-lt"/>
                <a:ea typeface="+mn-ea"/>
                <a:cs typeface="+mn-cs"/>
                <a:sym typeface="Calibri"/>
              </a:defRPr>
            </a:pPr>
            <a:r>
              <a:t>하위 폴더(</a:t>
            </a:r>
            <a:r>
              <a:rPr b="1">
                <a:solidFill>
                  <a:srgbClr val="FF2600"/>
                </a:solidFill>
              </a:rPr>
              <a:t>개발용</a:t>
            </a:r>
            <a:r>
              <a:t>)</a:t>
            </a:r>
          </a:p>
        </p:txBody>
      </p:sp>
      <p:sp>
        <p:nvSpPr>
          <p:cNvPr id="2205" name="화살표"/>
          <p:cNvSpPr/>
          <p:nvPr/>
        </p:nvSpPr>
        <p:spPr>
          <a:xfrm>
            <a:off x="9483452" y="3244438"/>
            <a:ext cx="1720801" cy="872274"/>
          </a:xfrm>
          <a:prstGeom prst="rightArrow">
            <a:avLst>
              <a:gd name="adj1" fmla="val 32000"/>
              <a:gd name="adj2" fmla="val 93182"/>
            </a:avLst>
          </a:prstGeom>
          <a:solidFill>
            <a:srgbClr val="00F900"/>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n-lt"/>
                <a:ea typeface="+mn-ea"/>
                <a:cs typeface="+mn-cs"/>
                <a:sym typeface="Calibri"/>
              </a:defRPr>
            </a:pPr>
          </a:p>
        </p:txBody>
      </p:sp>
      <p:sp>
        <p:nvSpPr>
          <p:cNvPr id="2206" name="화살표"/>
          <p:cNvSpPr/>
          <p:nvPr/>
        </p:nvSpPr>
        <p:spPr>
          <a:xfrm>
            <a:off x="9621470" y="5014976"/>
            <a:ext cx="1720801" cy="872274"/>
          </a:xfrm>
          <a:prstGeom prst="rightArrow">
            <a:avLst>
              <a:gd name="adj1" fmla="val 32000"/>
              <a:gd name="adj2" fmla="val 93182"/>
            </a:avLst>
          </a:prstGeom>
          <a:solidFill>
            <a:srgbClr val="00F900"/>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n-lt"/>
                <a:ea typeface="+mn-ea"/>
                <a:cs typeface="+mn-cs"/>
                <a:sym typeface="Calibri"/>
              </a:defRPr>
            </a:pPr>
          </a:p>
        </p:txBody>
      </p:sp>
      <p:sp>
        <p:nvSpPr>
          <p:cNvPr id="2207" name="화살표"/>
          <p:cNvSpPr/>
          <p:nvPr/>
        </p:nvSpPr>
        <p:spPr>
          <a:xfrm>
            <a:off x="9621470" y="6622501"/>
            <a:ext cx="1720801" cy="872275"/>
          </a:xfrm>
          <a:prstGeom prst="rightArrow">
            <a:avLst>
              <a:gd name="adj1" fmla="val 32000"/>
              <a:gd name="adj2" fmla="val 93182"/>
            </a:avLst>
          </a:prstGeom>
          <a:solidFill>
            <a:srgbClr val="00F900"/>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n-lt"/>
                <a:ea typeface="+mn-ea"/>
                <a:cs typeface="+mn-cs"/>
                <a:sym typeface="Calibri"/>
              </a:defRPr>
            </a:pPr>
          </a:p>
        </p:txBody>
      </p:sp>
    </p:spTree>
  </p:cSld>
  <p:clrMapOvr>
    <a:masterClrMapping/>
  </p:clrMapOvr>
  <p:transition xmlns:p14="http://schemas.microsoft.com/office/powerpoint/2010/main" spd="med" advClick="1"/>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09" name="Picture 15" descr="Picture 15"/>
          <p:cNvPicPr>
            <a:picLocks noChangeAspect="1"/>
          </p:cNvPicPr>
          <p:nvPr/>
        </p:nvPicPr>
        <p:blipFill>
          <a:blip r:embed="rId2">
            <a:extLst/>
          </a:blip>
          <a:stretch>
            <a:fillRect/>
          </a:stretch>
        </p:blipFill>
        <p:spPr>
          <a:xfrm>
            <a:off x="5590563" y="3053374"/>
            <a:ext cx="5979137" cy="4035917"/>
          </a:xfrm>
          <a:prstGeom prst="rect">
            <a:avLst/>
          </a:prstGeom>
          <a:ln w="12700">
            <a:miter lim="400000"/>
          </a:ln>
        </p:spPr>
      </p:pic>
      <p:pic>
        <p:nvPicPr>
          <p:cNvPr id="2210" name="Picture 31" descr="Picture 31"/>
          <p:cNvPicPr>
            <a:picLocks noChangeAspect="1"/>
          </p:cNvPicPr>
          <p:nvPr/>
        </p:nvPicPr>
        <p:blipFill>
          <a:blip r:embed="rId3">
            <a:extLst/>
          </a:blip>
          <a:stretch>
            <a:fillRect/>
          </a:stretch>
        </p:blipFill>
        <p:spPr>
          <a:xfrm>
            <a:off x="10092814" y="2845036"/>
            <a:ext cx="1181509" cy="1149139"/>
          </a:xfrm>
          <a:prstGeom prst="rect">
            <a:avLst/>
          </a:prstGeom>
          <a:ln w="12700">
            <a:miter lim="400000"/>
          </a:ln>
        </p:spPr>
      </p:pic>
      <p:sp>
        <p:nvSpPr>
          <p:cNvPr id="2211"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212" name="object 6"/>
          <p:cNvSpPr/>
          <p:nvPr/>
        </p:nvSpPr>
        <p:spPr>
          <a:xfrm>
            <a:off x="965200" y="622300"/>
            <a:ext cx="1066800" cy="393700"/>
          </a:xfrm>
          <a:prstGeom prst="rect">
            <a:avLst/>
          </a:prstGeom>
          <a:blipFill>
            <a:blip r:embed="rId4"/>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2213" name="Google Shape;303;p39"/>
          <p:cNvSpPr txBox="1"/>
          <p:nvPr/>
        </p:nvSpPr>
        <p:spPr>
          <a:xfrm>
            <a:off x="3356307" y="4511294"/>
            <a:ext cx="10447647" cy="140872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6600">
                <a:latin typeface="Jalpullineunharu Medium"/>
                <a:ea typeface="Jalpullineunharu Medium"/>
                <a:cs typeface="Jalpullineunharu Medium"/>
                <a:sym typeface="Jalpullineunharu Medium"/>
              </a:defRPr>
            </a:lvl1pPr>
          </a:lstStyle>
          <a:p>
            <a:pPr/>
            <a:r>
              <a:t>감사합니다.</a:t>
            </a:r>
          </a:p>
        </p:txBody>
      </p:sp>
      <p:pic>
        <p:nvPicPr>
          <p:cNvPr id="2214" name="Picture 33" descr="Picture 33"/>
          <p:cNvPicPr>
            <a:picLocks noChangeAspect="1"/>
          </p:cNvPicPr>
          <p:nvPr/>
        </p:nvPicPr>
        <p:blipFill>
          <a:blip r:embed="rId5">
            <a:extLst/>
          </a:blip>
          <a:stretch>
            <a:fillRect/>
          </a:stretch>
        </p:blipFill>
        <p:spPr>
          <a:xfrm>
            <a:off x="10584976" y="6590926"/>
            <a:ext cx="2081453" cy="962673"/>
          </a:xfrm>
          <a:prstGeom prst="rect">
            <a:avLst/>
          </a:prstGeom>
          <a:ln w="12700">
            <a:miter lim="400000"/>
          </a:ln>
        </p:spPr>
      </p:pic>
      <p:pic>
        <p:nvPicPr>
          <p:cNvPr id="2215" name="Picture 11" descr="Picture 11"/>
          <p:cNvPicPr>
            <a:picLocks noChangeAspect="1"/>
          </p:cNvPicPr>
          <p:nvPr/>
        </p:nvPicPr>
        <p:blipFill>
          <a:blip r:embed="rId6">
            <a:extLst/>
          </a:blip>
          <a:stretch>
            <a:fillRect/>
          </a:stretch>
        </p:blipFill>
        <p:spPr>
          <a:xfrm flipH="1">
            <a:off x="4451551" y="3994172"/>
            <a:ext cx="7708901" cy="3358597"/>
          </a:xfrm>
          <a:prstGeom prst="rect">
            <a:avLst/>
          </a:prstGeom>
          <a:ln w="12700">
            <a:miter lim="400000"/>
          </a:ln>
        </p:spPr>
      </p:pic>
      <p:sp>
        <p:nvSpPr>
          <p:cNvPr id="2216"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58"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HTML</a:t>
            </a:r>
          </a:p>
        </p:txBody>
      </p:sp>
      <p:sp>
        <p:nvSpPr>
          <p:cNvPr id="259"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260" name="Google Shape;61;p14"/>
          <p:cNvSpPr txBox="1"/>
          <p:nvPr/>
        </p:nvSpPr>
        <p:spPr>
          <a:xfrm>
            <a:off x="4858325" y="1277251"/>
            <a:ext cx="7631550" cy="588455"/>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b="1" sz="3200">
                <a:latin typeface="+mn-lt"/>
                <a:ea typeface="+mn-ea"/>
                <a:cs typeface="+mn-cs"/>
                <a:sym typeface="Calibri"/>
              </a:defRPr>
            </a:lvl1pPr>
          </a:lstStyle>
          <a:p>
            <a:pPr/>
            <a:r>
              <a:t>&lt;body/&gt;</a:t>
            </a:r>
          </a:p>
        </p:txBody>
      </p:sp>
      <p:sp>
        <p:nvSpPr>
          <p:cNvPr id="261" name="Google Shape;218;p29"/>
          <p:cNvSpPr txBox="1"/>
          <p:nvPr/>
        </p:nvSpPr>
        <p:spPr>
          <a:xfrm>
            <a:off x="4367033" y="6735187"/>
            <a:ext cx="9049318" cy="1691935"/>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b="1" sz="2800">
                <a:solidFill>
                  <a:srgbClr val="FF0000"/>
                </a:solidFill>
                <a:latin typeface="+mn-lt"/>
                <a:ea typeface="+mn-ea"/>
                <a:cs typeface="+mn-cs"/>
                <a:sym typeface="Calibri"/>
              </a:defRPr>
            </a:pPr>
            <a:r>
              <a:t>Tip</a:t>
            </a:r>
            <a:br/>
            <a:r>
              <a:rPr b="0">
                <a:solidFill>
                  <a:srgbClr val="000000"/>
                </a:solidFill>
                <a:latin typeface="Jalpullineunharu Medium"/>
                <a:ea typeface="Jalpullineunharu Medium"/>
                <a:cs typeface="Jalpullineunharu Medium"/>
                <a:sym typeface="Jalpullineunharu Medium"/>
              </a:rPr>
              <a:t>위 태그들은 &lt; div /&gt;로 해도 관계없이 작동하지만</a:t>
            </a:r>
            <a:endParaRPr>
              <a:latin typeface="Jalpullineunharu Medium"/>
              <a:ea typeface="Jalpullineunharu Medium"/>
              <a:cs typeface="Jalpullineunharu Medium"/>
              <a:sym typeface="Jalpullineunharu Medium"/>
            </a:endParaRPr>
          </a:p>
          <a:p>
            <a:pPr algn="ctr">
              <a:defRPr sz="2800">
                <a:latin typeface="Jalpullineunharu Medium"/>
                <a:ea typeface="Jalpullineunharu Medium"/>
                <a:cs typeface="Jalpullineunharu Medium"/>
                <a:sym typeface="Jalpullineunharu Medium"/>
              </a:defRPr>
            </a:pPr>
            <a:r>
              <a:t>다른 개발자와 협업할 때 코드 이해에 도움을 줌</a:t>
            </a:r>
          </a:p>
        </p:txBody>
      </p:sp>
      <p:grpSp>
        <p:nvGrpSpPr>
          <p:cNvPr id="264" name="Group 1"/>
          <p:cNvGrpSpPr/>
          <p:nvPr/>
        </p:nvGrpSpPr>
        <p:grpSpPr>
          <a:xfrm>
            <a:off x="3969184" y="3024845"/>
            <a:ext cx="5466918" cy="2658137"/>
            <a:chOff x="0" y="0"/>
            <a:chExt cx="5466916" cy="2658136"/>
          </a:xfrm>
        </p:grpSpPr>
        <p:sp>
          <p:nvSpPr>
            <p:cNvPr id="262" name="Google Shape;215;p29"/>
            <p:cNvSpPr txBox="1"/>
            <p:nvPr/>
          </p:nvSpPr>
          <p:spPr>
            <a:xfrm>
              <a:off x="0" y="0"/>
              <a:ext cx="3485716" cy="26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p>
              <a:pPr algn="ctr">
                <a:lnSpc>
                  <a:spcPct val="150000"/>
                </a:lnSpc>
                <a:defRPr sz="2200">
                  <a:latin typeface="Jalpullineunharu Medium"/>
                  <a:ea typeface="Jalpullineunharu Medium"/>
                  <a:cs typeface="Jalpullineunharu Medium"/>
                  <a:sym typeface="Jalpullineunharu Medium"/>
                </a:defRPr>
              </a:pPr>
              <a:r>
                <a:t>&lt;header&gt; &lt;/header&gt;</a:t>
              </a:r>
            </a:p>
            <a:p>
              <a:pPr algn="ctr">
                <a:lnSpc>
                  <a:spcPct val="150000"/>
                </a:lnSpc>
                <a:defRPr sz="2200">
                  <a:latin typeface="Jalpullineunharu Medium"/>
                  <a:ea typeface="Jalpullineunharu Medium"/>
                  <a:cs typeface="Jalpullineunharu Medium"/>
                  <a:sym typeface="Jalpullineunharu Medium"/>
                </a:defRPr>
              </a:pPr>
              <a:r>
                <a:t>&lt;nav&gt; &lt;/nav&gt;</a:t>
              </a:r>
            </a:p>
            <a:p>
              <a:pPr algn="ctr">
                <a:lnSpc>
                  <a:spcPct val="150000"/>
                </a:lnSpc>
                <a:defRPr sz="2200">
                  <a:latin typeface="Jalpullineunharu Medium"/>
                  <a:ea typeface="Jalpullineunharu Medium"/>
                  <a:cs typeface="Jalpullineunharu Medium"/>
                  <a:sym typeface="Jalpullineunharu Medium"/>
                </a:defRPr>
              </a:pPr>
              <a:r>
                <a:t>&lt;section&gt; &lt;/section&gt;</a:t>
              </a:r>
            </a:p>
            <a:p>
              <a:pPr algn="ctr">
                <a:lnSpc>
                  <a:spcPct val="150000"/>
                </a:lnSpc>
                <a:defRPr sz="2200">
                  <a:latin typeface="Jalpullineunharu Medium"/>
                  <a:ea typeface="Jalpullineunharu Medium"/>
                  <a:cs typeface="Jalpullineunharu Medium"/>
                  <a:sym typeface="Jalpullineunharu Medium"/>
                </a:defRPr>
              </a:pPr>
              <a:r>
                <a:t>&lt;article&gt; &lt;/article&gt;</a:t>
              </a:r>
            </a:p>
            <a:p>
              <a:pPr algn="ctr">
                <a:lnSpc>
                  <a:spcPct val="150000"/>
                </a:lnSpc>
                <a:defRPr sz="2200">
                  <a:latin typeface="Jalpullineunharu Medium"/>
                  <a:ea typeface="Jalpullineunharu Medium"/>
                  <a:cs typeface="Jalpullineunharu Medium"/>
                  <a:sym typeface="Jalpullineunharu Medium"/>
                </a:defRPr>
              </a:pPr>
              <a:r>
                <a:t>&lt;footer&gt; &lt;/footer&gt;</a:t>
              </a:r>
            </a:p>
          </p:txBody>
        </p:sp>
        <p:sp>
          <p:nvSpPr>
            <p:cNvPr id="263" name="Straight Connector 29"/>
            <p:cNvSpPr/>
            <p:nvPr/>
          </p:nvSpPr>
          <p:spPr>
            <a:xfrm flipH="1" flipV="1">
              <a:off x="4113553" y="1542505"/>
              <a:ext cx="1353364" cy="3"/>
            </a:xfrm>
            <a:prstGeom prst="line">
              <a:avLst/>
            </a:prstGeom>
            <a:noFill/>
            <a:ln w="44450" cap="rnd">
              <a:solidFill>
                <a:srgbClr val="000000"/>
              </a:solidFill>
              <a:prstDash val="solid"/>
              <a:round/>
              <a:headEnd type="triangle" w="med" len="med"/>
            </a:ln>
            <a:effectLst/>
          </p:spPr>
          <p:txBody>
            <a:bodyPr wrap="square" lIns="45718" tIns="45718" rIns="45718" bIns="45718" numCol="1" anchor="t">
              <a:noAutofit/>
            </a:bodyPr>
            <a:lstStyle/>
            <a:p>
              <a:pPr/>
            </a:p>
          </p:txBody>
        </p:sp>
      </p:grpSp>
      <p:sp>
        <p:nvSpPr>
          <p:cNvPr id="265" name="Rectangle 30"/>
          <p:cNvSpPr/>
          <p:nvPr/>
        </p:nvSpPr>
        <p:spPr>
          <a:xfrm>
            <a:off x="3241886" y="2363959"/>
            <a:ext cx="11299615" cy="3866290"/>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266" name="Rectangle 32"/>
          <p:cNvSpPr/>
          <p:nvPr/>
        </p:nvSpPr>
        <p:spPr>
          <a:xfrm>
            <a:off x="3241886" y="6583195"/>
            <a:ext cx="11299615" cy="2179806"/>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pic>
        <p:nvPicPr>
          <p:cNvPr id="267" name="이미지" descr="이미지"/>
          <p:cNvPicPr>
            <a:picLocks noChangeAspect="1"/>
          </p:cNvPicPr>
          <p:nvPr/>
        </p:nvPicPr>
        <p:blipFill>
          <a:blip r:embed="rId3">
            <a:extLst/>
          </a:blip>
          <a:stretch>
            <a:fillRect/>
          </a:stretch>
        </p:blipFill>
        <p:spPr>
          <a:xfrm>
            <a:off x="10228998" y="2740879"/>
            <a:ext cx="3689246" cy="311913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70"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HTML</a:t>
            </a:r>
          </a:p>
        </p:txBody>
      </p:sp>
      <p:sp>
        <p:nvSpPr>
          <p:cNvPr id="271"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272" name="Google Shape;61;p14"/>
          <p:cNvSpPr txBox="1"/>
          <p:nvPr/>
        </p:nvSpPr>
        <p:spPr>
          <a:xfrm>
            <a:off x="2729511" y="4023374"/>
            <a:ext cx="11889177" cy="17068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b="1" sz="10000">
                <a:latin typeface="+mn-lt"/>
                <a:ea typeface="+mn-ea"/>
                <a:cs typeface="+mn-cs"/>
                <a:sym typeface="Calibri"/>
              </a:defRPr>
            </a:lvl1pPr>
          </a:lstStyle>
          <a:p>
            <a:pPr/>
            <a:r>
              <a:t>기초 VSCODE 실습</a:t>
            </a:r>
          </a:p>
        </p:txBody>
      </p:sp>
      <p:sp>
        <p:nvSpPr>
          <p:cNvPr id="273" name="Google Shape;92;p18"/>
          <p:cNvSpPr txBox="1"/>
          <p:nvPr/>
        </p:nvSpPr>
        <p:spPr>
          <a:xfrm>
            <a:off x="12659389" y="8383120"/>
            <a:ext cx="3950207" cy="921544"/>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r">
              <a:defRPr>
                <a:latin typeface="Jalpullineunharu Medium"/>
                <a:ea typeface="Jalpullineunharu Medium"/>
                <a:cs typeface="Jalpullineunharu Medium"/>
                <a:sym typeface="Jalpullineunharu Medium"/>
              </a:defRPr>
            </a:pPr>
            <a:r>
              <a:t>파일 이름 - </a:t>
            </a:r>
          </a:p>
          <a:p>
            <a:pPr algn="r">
              <a:defRPr>
                <a:latin typeface="Jalpullineunharu Medium"/>
                <a:ea typeface="Jalpullineunharu Medium"/>
                <a:cs typeface="Jalpullineunharu Medium"/>
                <a:sym typeface="Jalpullineunharu Medium"/>
              </a:defRPr>
            </a:pPr>
            <a:r>
              <a:t>01-tag.html</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76"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HTML</a:t>
            </a:r>
          </a:p>
        </p:txBody>
      </p:sp>
      <p:sp>
        <p:nvSpPr>
          <p:cNvPr id="277"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278" name="Google Shape;61;p14"/>
          <p:cNvSpPr txBox="1"/>
          <p:nvPr/>
        </p:nvSpPr>
        <p:spPr>
          <a:xfrm>
            <a:off x="5919349" y="1277251"/>
            <a:ext cx="5509503" cy="693905"/>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sz="3200">
                <a:latin typeface="Jalpullineunharu Medium"/>
                <a:ea typeface="Jalpullineunharu Medium"/>
                <a:cs typeface="Jalpullineunharu Medium"/>
                <a:sym typeface="Jalpullineunharu Medium"/>
              </a:defRPr>
            </a:lvl1pPr>
          </a:lstStyle>
          <a:p>
            <a:pPr/>
            <a:r>
              <a:t>만들어 볼 예제</a:t>
            </a:r>
          </a:p>
        </p:txBody>
      </p:sp>
      <p:sp>
        <p:nvSpPr>
          <p:cNvPr id="279" name="Google Shape;92;p18"/>
          <p:cNvSpPr txBox="1"/>
          <p:nvPr/>
        </p:nvSpPr>
        <p:spPr>
          <a:xfrm>
            <a:off x="12659389" y="8383120"/>
            <a:ext cx="3950207" cy="921544"/>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r">
              <a:defRPr>
                <a:latin typeface="Jalpullineunharu Medium"/>
                <a:ea typeface="Jalpullineunharu Medium"/>
                <a:cs typeface="Jalpullineunharu Medium"/>
                <a:sym typeface="Jalpullineunharu Medium"/>
              </a:defRPr>
            </a:pPr>
            <a:r>
              <a:t>파일 이름 - </a:t>
            </a:r>
          </a:p>
          <a:p>
            <a:pPr algn="r">
              <a:defRPr>
                <a:latin typeface="Jalpullineunharu Medium"/>
                <a:ea typeface="Jalpullineunharu Medium"/>
                <a:cs typeface="Jalpullineunharu Medium"/>
                <a:sym typeface="Jalpullineunharu Medium"/>
              </a:defRPr>
            </a:pPr>
            <a:r>
              <a:t>02-signup.html</a:t>
            </a:r>
          </a:p>
        </p:txBody>
      </p:sp>
      <p:pic>
        <p:nvPicPr>
          <p:cNvPr id="280" name="이미지" descr="이미지"/>
          <p:cNvPicPr>
            <a:picLocks noChangeAspect="1"/>
          </p:cNvPicPr>
          <p:nvPr/>
        </p:nvPicPr>
        <p:blipFill>
          <a:blip r:embed="rId3">
            <a:extLst/>
          </a:blip>
          <a:stretch>
            <a:fillRect/>
          </a:stretch>
        </p:blipFill>
        <p:spPr>
          <a:xfrm>
            <a:off x="5947447" y="2727294"/>
            <a:ext cx="6035012" cy="494891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73"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HTML</a:t>
            </a:r>
          </a:p>
        </p:txBody>
      </p:sp>
      <p:sp>
        <p:nvSpPr>
          <p:cNvPr id="74"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pic>
        <p:nvPicPr>
          <p:cNvPr id="75" name="Google Shape;60;p14" descr="Google Shape;60;p14"/>
          <p:cNvPicPr>
            <a:picLocks noChangeAspect="1"/>
          </p:cNvPicPr>
          <p:nvPr/>
        </p:nvPicPr>
        <p:blipFill>
          <a:blip r:embed="rId3">
            <a:extLst/>
          </a:blip>
          <a:stretch>
            <a:fillRect/>
          </a:stretch>
        </p:blipFill>
        <p:spPr>
          <a:xfrm>
            <a:off x="5054600" y="1735857"/>
            <a:ext cx="7239000" cy="7729367"/>
          </a:xfrm>
          <a:prstGeom prst="rect">
            <a:avLst/>
          </a:prstGeom>
          <a:ln w="12700">
            <a:miter lim="400000"/>
          </a:ln>
          <a:effectLst>
            <a:outerShdw sx="100000" sy="100000" kx="0" ky="0" algn="b" rotWithShape="0" blurRad="50800" dist="38100" dir="2700000">
              <a:srgbClr val="000000">
                <a:alpha val="40000"/>
              </a:srgbClr>
            </a:outerShdw>
          </a:effectLst>
        </p:spPr>
      </p:pic>
      <p:sp>
        <p:nvSpPr>
          <p:cNvPr id="76" name="Google Shape;61;p14"/>
          <p:cNvSpPr txBox="1"/>
          <p:nvPr/>
        </p:nvSpPr>
        <p:spPr>
          <a:xfrm>
            <a:off x="5919349" y="1050534"/>
            <a:ext cx="5509503" cy="6146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sz="2800">
                <a:latin typeface="Jalpullineunharu Medium"/>
                <a:ea typeface="Jalpullineunharu Medium"/>
                <a:cs typeface="Jalpullineunharu Medium"/>
                <a:sym typeface="Jalpullineunharu Medium"/>
              </a:defRPr>
            </a:lvl1pPr>
          </a:lstStyle>
          <a:p>
            <a:pPr/>
            <a:r>
              <a:t>HTML &amp; CSS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83"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HTML</a:t>
            </a:r>
          </a:p>
        </p:txBody>
      </p:sp>
      <p:sp>
        <p:nvSpPr>
          <p:cNvPr id="284"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285" name="Google Shape;61;p14"/>
          <p:cNvSpPr txBox="1"/>
          <p:nvPr/>
        </p:nvSpPr>
        <p:spPr>
          <a:xfrm>
            <a:off x="4858325" y="1277251"/>
            <a:ext cx="7631550" cy="693905"/>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sz="3200">
                <a:latin typeface="Jalpullineunharu Medium"/>
                <a:ea typeface="Jalpullineunharu Medium"/>
                <a:cs typeface="Jalpullineunharu Medium"/>
                <a:sym typeface="Jalpullineunharu Medium"/>
              </a:defRPr>
            </a:lvl1pPr>
          </a:lstStyle>
          <a:p>
            <a:pPr/>
            <a:r>
              <a:t>&lt;table&gt; 태그 - html로 뼈대 만들기 실습</a:t>
            </a:r>
          </a:p>
        </p:txBody>
      </p:sp>
      <p:grpSp>
        <p:nvGrpSpPr>
          <p:cNvPr id="289" name="Group 3"/>
          <p:cNvGrpSpPr/>
          <p:nvPr/>
        </p:nvGrpSpPr>
        <p:grpSpPr>
          <a:xfrm>
            <a:off x="5019733" y="3752608"/>
            <a:ext cx="7308734" cy="2770663"/>
            <a:chOff x="0" y="0"/>
            <a:chExt cx="7308732" cy="2770662"/>
          </a:xfrm>
        </p:grpSpPr>
        <p:sp>
          <p:nvSpPr>
            <p:cNvPr id="286" name="TextBox 2"/>
            <p:cNvSpPr txBox="1"/>
            <p:nvPr/>
          </p:nvSpPr>
          <p:spPr>
            <a:xfrm>
              <a:off x="-1" y="-1"/>
              <a:ext cx="3048716" cy="26822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gn="ctr">
                <a:defRPr b="1" sz="3200">
                  <a:latin typeface="Malgun Gothic"/>
                  <a:ea typeface="Malgun Gothic"/>
                  <a:cs typeface="Malgun Gothic"/>
                  <a:sym typeface="Malgun Gothic"/>
                </a:defRPr>
              </a:pPr>
              <a:r>
                <a:t>날짜</a:t>
              </a:r>
            </a:p>
            <a:p>
              <a:pPr algn="ctr">
                <a:defRPr sz="1100">
                  <a:latin typeface="Malgun Gothic"/>
                  <a:ea typeface="Malgun Gothic"/>
                  <a:cs typeface="Malgun Gothic"/>
                  <a:sym typeface="Malgun Gothic"/>
                </a:defRPr>
              </a:pPr>
              <a:r>
                <a:t> </a:t>
              </a:r>
            </a:p>
            <a:p>
              <a:pPr algn="ctr">
                <a:defRPr sz="3200">
                  <a:latin typeface="Malgun Gothic"/>
                  <a:ea typeface="Malgun Gothic"/>
                  <a:cs typeface="Malgun Gothic"/>
                  <a:sym typeface="Malgun Gothic"/>
                </a:defRPr>
              </a:pPr>
              <a:r>
                <a:t>2018.09.11</a:t>
              </a:r>
            </a:p>
            <a:p>
              <a:pPr algn="ctr">
                <a:defRPr sz="3200">
                  <a:latin typeface="Malgun Gothic"/>
                  <a:ea typeface="Malgun Gothic"/>
                  <a:cs typeface="Malgun Gothic"/>
                  <a:sym typeface="Malgun Gothic"/>
                </a:defRPr>
              </a:pPr>
              <a:r>
                <a:t>2018.09.12</a:t>
              </a:r>
            </a:p>
            <a:p>
              <a:pPr algn="ctr">
                <a:defRPr sz="3200">
                  <a:latin typeface="Malgun Gothic"/>
                  <a:ea typeface="Malgun Gothic"/>
                  <a:cs typeface="Malgun Gothic"/>
                  <a:sym typeface="Malgun Gothic"/>
                </a:defRPr>
              </a:pPr>
              <a:r>
                <a:t>2018.09.13</a:t>
              </a:r>
            </a:p>
            <a:p>
              <a:pPr algn="ctr">
                <a:defRPr sz="3200">
                  <a:latin typeface="Malgun Gothic"/>
                  <a:ea typeface="Malgun Gothic"/>
                  <a:cs typeface="Malgun Gothic"/>
                  <a:sym typeface="Malgun Gothic"/>
                </a:defRPr>
              </a:pPr>
              <a:r>
                <a:t>2018.09.14</a:t>
              </a:r>
            </a:p>
          </p:txBody>
        </p:sp>
        <p:sp>
          <p:nvSpPr>
            <p:cNvPr id="287" name="TextBox 24"/>
            <p:cNvSpPr txBox="1"/>
            <p:nvPr/>
          </p:nvSpPr>
          <p:spPr>
            <a:xfrm>
              <a:off x="2262863" y="-1"/>
              <a:ext cx="3048716" cy="27330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gn="ctr">
                <a:defRPr b="1" sz="3200">
                  <a:latin typeface="Malgun Gothic"/>
                  <a:ea typeface="Malgun Gothic"/>
                  <a:cs typeface="Malgun Gothic"/>
                  <a:sym typeface="Malgun Gothic"/>
                </a:defRPr>
              </a:pPr>
              <a:r>
                <a:t>구분</a:t>
              </a:r>
            </a:p>
            <a:p>
              <a:pPr algn="ctr">
                <a:defRPr sz="1100">
                  <a:latin typeface="Malgun Gothic"/>
                  <a:ea typeface="Malgun Gothic"/>
                  <a:cs typeface="Malgun Gothic"/>
                  <a:sym typeface="Malgun Gothic"/>
                </a:defRPr>
              </a:pPr>
              <a:r>
                <a:t> </a:t>
              </a:r>
            </a:p>
            <a:p>
              <a:pPr algn="ctr">
                <a:defRPr sz="3200">
                  <a:latin typeface="Malgun Gothic"/>
                  <a:ea typeface="Malgun Gothic"/>
                  <a:cs typeface="Malgun Gothic"/>
                  <a:sym typeface="Malgun Gothic"/>
                </a:defRPr>
              </a:pPr>
              <a:r>
                <a:t>예치금충전</a:t>
              </a:r>
            </a:p>
            <a:p>
              <a:pPr algn="ctr">
                <a:defRPr sz="3200">
                  <a:latin typeface="Malgun Gothic"/>
                  <a:ea typeface="Malgun Gothic"/>
                  <a:cs typeface="Malgun Gothic"/>
                  <a:sym typeface="Malgun Gothic"/>
                </a:defRPr>
              </a:pPr>
              <a:r>
                <a:t>포인트충전</a:t>
              </a:r>
            </a:p>
            <a:p>
              <a:pPr algn="ctr">
                <a:defRPr sz="3200">
                  <a:latin typeface="Malgun Gothic"/>
                  <a:ea typeface="Malgun Gothic"/>
                  <a:cs typeface="Malgun Gothic"/>
                  <a:sym typeface="Malgun Gothic"/>
                </a:defRPr>
              </a:pPr>
              <a:r>
                <a:t>예치금환불</a:t>
              </a:r>
            </a:p>
            <a:p>
              <a:pPr algn="ctr">
                <a:defRPr sz="3200">
                  <a:latin typeface="Malgun Gothic"/>
                  <a:ea typeface="Malgun Gothic"/>
                  <a:cs typeface="Malgun Gothic"/>
                  <a:sym typeface="Malgun Gothic"/>
                </a:defRPr>
              </a:pPr>
              <a:r>
                <a:t>포인트환불</a:t>
              </a:r>
            </a:p>
          </p:txBody>
        </p:sp>
        <p:sp>
          <p:nvSpPr>
            <p:cNvPr id="288" name="TextBox 25"/>
            <p:cNvSpPr txBox="1"/>
            <p:nvPr/>
          </p:nvSpPr>
          <p:spPr>
            <a:xfrm>
              <a:off x="4260017" y="0"/>
              <a:ext cx="3048716" cy="2770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gn="ctr">
                <a:defRPr b="1" sz="3200">
                  <a:latin typeface="Malgun Gothic"/>
                  <a:ea typeface="Malgun Gothic"/>
                  <a:cs typeface="Malgun Gothic"/>
                  <a:sym typeface="Malgun Gothic"/>
                </a:defRPr>
              </a:pPr>
              <a:r>
                <a:t>금액</a:t>
              </a:r>
            </a:p>
            <a:p>
              <a:pPr algn="ctr">
                <a:defRPr sz="900">
                  <a:latin typeface="Malgun Gothic"/>
                  <a:ea typeface="Malgun Gothic"/>
                  <a:cs typeface="Malgun Gothic"/>
                  <a:sym typeface="Malgun Gothic"/>
                </a:defRPr>
              </a:pPr>
              <a:r>
                <a:t> </a:t>
              </a:r>
            </a:p>
            <a:p>
              <a:pPr algn="ctr">
                <a:defRPr sz="3200">
                  <a:latin typeface="Malgun Gothic"/>
                  <a:ea typeface="Malgun Gothic"/>
                  <a:cs typeface="Malgun Gothic"/>
                  <a:sym typeface="Malgun Gothic"/>
                </a:defRPr>
              </a:pPr>
              <a:r>
                <a:t>39,000원</a:t>
              </a:r>
            </a:p>
            <a:p>
              <a:pPr algn="ctr">
                <a:defRPr sz="3200">
                  <a:latin typeface="Malgun Gothic"/>
                  <a:ea typeface="Malgun Gothic"/>
                  <a:cs typeface="Malgun Gothic"/>
                  <a:sym typeface="Malgun Gothic"/>
                </a:defRPr>
              </a:pPr>
              <a:r>
                <a:t>40,000원</a:t>
              </a:r>
            </a:p>
            <a:p>
              <a:pPr algn="ctr">
                <a:defRPr sz="3200">
                  <a:latin typeface="Malgun Gothic"/>
                  <a:ea typeface="Malgun Gothic"/>
                  <a:cs typeface="Malgun Gothic"/>
                  <a:sym typeface="Malgun Gothic"/>
                </a:defRPr>
              </a:pPr>
              <a:r>
                <a:t>41,000원</a:t>
              </a:r>
            </a:p>
            <a:p>
              <a:pPr algn="ctr">
                <a:defRPr sz="3200">
                  <a:latin typeface="Malgun Gothic"/>
                  <a:ea typeface="Malgun Gothic"/>
                  <a:cs typeface="Malgun Gothic"/>
                  <a:sym typeface="Malgun Gothic"/>
                </a:defRPr>
              </a:pPr>
              <a:r>
                <a:t>42,000원</a:t>
              </a:r>
            </a:p>
          </p:txBody>
        </p:sp>
      </p:grpSp>
      <p:sp>
        <p:nvSpPr>
          <p:cNvPr id="290" name="Rectangle 28"/>
          <p:cNvSpPr/>
          <p:nvPr/>
        </p:nvSpPr>
        <p:spPr>
          <a:xfrm>
            <a:off x="4559300" y="2788917"/>
            <a:ext cx="8107127" cy="4567961"/>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93"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CSS</a:t>
            </a:r>
          </a:p>
        </p:txBody>
      </p:sp>
      <p:sp>
        <p:nvSpPr>
          <p:cNvPr id="294"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295" name="Google Shape;224;p30"/>
          <p:cNvSpPr txBox="1"/>
          <p:nvPr/>
        </p:nvSpPr>
        <p:spPr>
          <a:xfrm>
            <a:off x="3450276" y="6526107"/>
            <a:ext cx="10447648" cy="77181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2600">
                <a:latin typeface="Jalpullineunharu Medium"/>
                <a:ea typeface="Jalpullineunharu Medium"/>
                <a:cs typeface="Jalpullineunharu Medium"/>
                <a:sym typeface="Jalpullineunharu Medium"/>
              </a:defRPr>
            </a:pPr>
            <a:r>
              <a:t>CSS는 HTML의 </a:t>
            </a:r>
            <a:r>
              <a:rPr u="sng">
                <a:solidFill>
                  <a:srgbClr val="FF0000"/>
                </a:solidFill>
              </a:rPr>
              <a:t>색, 크기, 정렬 등</a:t>
            </a:r>
            <a:r>
              <a:t>을 변경하여 </a:t>
            </a:r>
            <a:r>
              <a:rPr u="sng">
                <a:solidFill>
                  <a:srgbClr val="FF0000"/>
                </a:solidFill>
              </a:rPr>
              <a:t>꾸며주는 언어</a:t>
            </a:r>
            <a:r>
              <a:t>입니다. </a:t>
            </a:r>
          </a:p>
        </p:txBody>
      </p:sp>
      <p:pic>
        <p:nvPicPr>
          <p:cNvPr id="296" name="Picture 11" descr="Picture 11"/>
          <p:cNvPicPr>
            <a:picLocks noChangeAspect="1"/>
          </p:cNvPicPr>
          <p:nvPr/>
        </p:nvPicPr>
        <p:blipFill>
          <a:blip r:embed="rId3">
            <a:extLst/>
          </a:blip>
          <a:stretch>
            <a:fillRect/>
          </a:stretch>
        </p:blipFill>
        <p:spPr>
          <a:xfrm>
            <a:off x="5811708" y="2514599"/>
            <a:ext cx="5724784" cy="3688082"/>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299"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pic>
        <p:nvPicPr>
          <p:cNvPr id="300" name="Google Shape;229;p31" descr="Google Shape;229;p31"/>
          <p:cNvPicPr>
            <a:picLocks noChangeAspect="1"/>
          </p:cNvPicPr>
          <p:nvPr/>
        </p:nvPicPr>
        <p:blipFill>
          <a:blip r:embed="rId3">
            <a:extLst/>
          </a:blip>
          <a:stretch>
            <a:fillRect/>
          </a:stretch>
        </p:blipFill>
        <p:spPr>
          <a:xfrm>
            <a:off x="5230822" y="2083930"/>
            <a:ext cx="6886556" cy="7377571"/>
          </a:xfrm>
          <a:prstGeom prst="rect">
            <a:avLst/>
          </a:prstGeom>
          <a:ln w="12700">
            <a:miter lim="400000"/>
          </a:ln>
          <a:effectLst>
            <a:outerShdw sx="100000" sy="100000" kx="0" ky="0" algn="b" rotWithShape="0" blurRad="50800" dist="38100" dir="2700000">
              <a:srgbClr val="000000">
                <a:alpha val="40000"/>
              </a:srgbClr>
            </a:outerShdw>
          </a:effectLst>
        </p:spPr>
      </p:pic>
      <p:sp>
        <p:nvSpPr>
          <p:cNvPr id="301" name="Google Shape;230;p31"/>
          <p:cNvSpPr txBox="1"/>
          <p:nvPr/>
        </p:nvSpPr>
        <p:spPr>
          <a:xfrm>
            <a:off x="3450276" y="1195898"/>
            <a:ext cx="10447648" cy="857794"/>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200">
                <a:latin typeface="Jalpullineunharu Medium"/>
                <a:ea typeface="Jalpullineunharu Medium"/>
                <a:cs typeface="Jalpullineunharu Medium"/>
                <a:sym typeface="Jalpullineunharu Medium"/>
              </a:defRPr>
            </a:lvl1pPr>
          </a:lstStyle>
          <a:p>
            <a:pPr/>
            <a:r>
              <a:t>HTML 뼈대 </a:t>
            </a:r>
          </a:p>
        </p:txBody>
      </p:sp>
      <p:sp>
        <p:nvSpPr>
          <p:cNvPr id="302"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CSS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305"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306" name="Google Shape;230;p31"/>
          <p:cNvSpPr txBox="1"/>
          <p:nvPr/>
        </p:nvSpPr>
        <p:spPr>
          <a:xfrm>
            <a:off x="3450276" y="1195898"/>
            <a:ext cx="10447648" cy="829338"/>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200">
                <a:latin typeface="Jalpullineunharu Medium"/>
                <a:ea typeface="Jalpullineunharu Medium"/>
                <a:cs typeface="Jalpullineunharu Medium"/>
                <a:sym typeface="Jalpullineunharu Medium"/>
              </a:defRPr>
            </a:lvl1pPr>
          </a:lstStyle>
          <a:p>
            <a:pPr/>
            <a:r>
              <a:t>HTML &amp; CSS</a:t>
            </a:r>
          </a:p>
        </p:txBody>
      </p:sp>
      <p:pic>
        <p:nvPicPr>
          <p:cNvPr id="307" name="Google Shape;235;p32" descr="Google Shape;235;p32"/>
          <p:cNvPicPr>
            <a:picLocks noChangeAspect="1"/>
          </p:cNvPicPr>
          <p:nvPr/>
        </p:nvPicPr>
        <p:blipFill>
          <a:blip r:embed="rId3">
            <a:extLst/>
          </a:blip>
          <a:stretch>
            <a:fillRect/>
          </a:stretch>
        </p:blipFill>
        <p:spPr>
          <a:xfrm>
            <a:off x="5219339" y="2071230"/>
            <a:ext cx="6909522" cy="7377571"/>
          </a:xfrm>
          <a:prstGeom prst="rect">
            <a:avLst/>
          </a:prstGeom>
          <a:ln w="12700">
            <a:miter lim="400000"/>
          </a:ln>
          <a:effectLst>
            <a:outerShdw sx="100000" sy="100000" kx="0" ky="0" algn="b" rotWithShape="0" blurRad="50800" dist="38100" dir="2700000">
              <a:srgbClr val="000000">
                <a:alpha val="40000"/>
              </a:srgbClr>
            </a:outerShdw>
          </a:effectLst>
        </p:spPr>
      </p:pic>
      <p:sp>
        <p:nvSpPr>
          <p:cNvPr id="308"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CSS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311"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grpSp>
        <p:nvGrpSpPr>
          <p:cNvPr id="314" name="Group 1"/>
          <p:cNvGrpSpPr/>
          <p:nvPr/>
        </p:nvGrpSpPr>
        <p:grpSpPr>
          <a:xfrm>
            <a:off x="5651610" y="2305287"/>
            <a:ext cx="6044979" cy="6836868"/>
            <a:chOff x="0" y="0"/>
            <a:chExt cx="6044977" cy="6836866"/>
          </a:xfrm>
        </p:grpSpPr>
        <p:sp>
          <p:nvSpPr>
            <p:cNvPr id="312" name="Google Shape;243;p33"/>
            <p:cNvSpPr txBox="1"/>
            <p:nvPr/>
          </p:nvSpPr>
          <p:spPr>
            <a:xfrm>
              <a:off x="1603289" y="-1"/>
              <a:ext cx="2404424" cy="803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p>
              <a:pPr algn="ctr">
                <a:defRPr sz="2800">
                  <a:solidFill>
                    <a:srgbClr val="FF0000"/>
                  </a:solidFill>
                  <a:latin typeface="Jalpullineunharu Medium"/>
                  <a:ea typeface="Jalpullineunharu Medium"/>
                  <a:cs typeface="Jalpullineunharu Medium"/>
                  <a:sym typeface="Jalpullineunharu Medium"/>
                </a:defRPr>
              </a:pPr>
              <a:r>
                <a:t>색</a:t>
              </a:r>
              <a:r>
                <a:rPr>
                  <a:solidFill>
                    <a:srgbClr val="000000"/>
                  </a:solidFill>
                </a:rPr>
                <a:t>, </a:t>
              </a:r>
              <a:r>
                <a:rPr>
                  <a:solidFill>
                    <a:srgbClr val="0000FF"/>
                  </a:solidFill>
                </a:rPr>
                <a:t>크기</a:t>
              </a:r>
              <a:r>
                <a:rPr>
                  <a:solidFill>
                    <a:srgbClr val="000000"/>
                  </a:solidFill>
                </a:rPr>
                <a:t>, </a:t>
              </a:r>
              <a:r>
                <a:rPr>
                  <a:solidFill>
                    <a:srgbClr val="9900FF"/>
                  </a:solidFill>
                </a:rPr>
                <a:t>정렬</a:t>
              </a:r>
            </a:p>
          </p:txBody>
        </p:sp>
        <p:sp>
          <p:nvSpPr>
            <p:cNvPr id="313" name="Google Shape;244;p33"/>
            <p:cNvSpPr txBox="1"/>
            <p:nvPr/>
          </p:nvSpPr>
          <p:spPr>
            <a:xfrm>
              <a:off x="0" y="876730"/>
              <a:ext cx="6044979" cy="5960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p>
              <a:pPr>
                <a:defRPr sz="2800">
                  <a:solidFill>
                    <a:srgbClr val="FF0000"/>
                  </a:solidFill>
                  <a:latin typeface="Jalpullineunharu Medium"/>
                  <a:ea typeface="Jalpullineunharu Medium"/>
                  <a:cs typeface="Jalpullineunharu Medium"/>
                  <a:sym typeface="Jalpullineunharu Medium"/>
                </a:defRPr>
              </a:pPr>
              <a:r>
                <a:t>color</a:t>
              </a:r>
              <a:r>
                <a:rPr>
                  <a:solidFill>
                    <a:srgbClr val="000000"/>
                  </a:solidFill>
                </a:rPr>
                <a:t> : red;</a:t>
              </a:r>
            </a:p>
            <a:p>
              <a:pPr>
                <a:defRPr sz="2800">
                  <a:solidFill>
                    <a:srgbClr val="FF0000"/>
                  </a:solidFill>
                  <a:latin typeface="Jalpullineunharu Medium"/>
                  <a:ea typeface="Jalpullineunharu Medium"/>
                  <a:cs typeface="Jalpullineunharu Medium"/>
                  <a:sym typeface="Jalpullineunharu Medium"/>
                </a:defRPr>
              </a:pPr>
              <a:r>
                <a:t>color </a:t>
              </a:r>
              <a:r>
                <a:rPr>
                  <a:solidFill>
                    <a:srgbClr val="000000"/>
                  </a:solidFill>
                </a:rPr>
                <a:t>: #FF0000;</a:t>
              </a:r>
            </a:p>
            <a:p>
              <a:pPr>
                <a:defRPr sz="2800">
                  <a:solidFill>
                    <a:srgbClr val="FF0000"/>
                  </a:solidFill>
                  <a:latin typeface="Jalpullineunharu Medium"/>
                  <a:ea typeface="Jalpullineunharu Medium"/>
                  <a:cs typeface="Jalpullineunharu Medium"/>
                  <a:sym typeface="Jalpullineunharu Medium"/>
                </a:defRPr>
              </a:pPr>
              <a:r>
                <a:t>background-color</a:t>
              </a:r>
              <a:r>
                <a:rPr>
                  <a:solidFill>
                    <a:srgbClr val="000000"/>
                  </a:solidFill>
                </a:rPr>
                <a:t> : rgb(255,0,0);</a:t>
              </a:r>
            </a:p>
            <a:p>
              <a:pPr>
                <a:defRPr sz="2800">
                  <a:latin typeface="Jalpullineunharu Medium"/>
                  <a:ea typeface="Jalpullineunharu Medium"/>
                  <a:cs typeface="Jalpullineunharu Medium"/>
                  <a:sym typeface="Jalpullineunharu Medium"/>
                </a:defRPr>
              </a:pPr>
              <a:br>
                <a:rPr>
                  <a:solidFill>
                    <a:srgbClr val="FF0000"/>
                  </a:solidFill>
                </a:rPr>
              </a:br>
              <a:r>
                <a:rPr>
                  <a:solidFill>
                    <a:srgbClr val="0000FF"/>
                  </a:solidFill>
                </a:rPr>
                <a:t>font-size</a:t>
              </a:r>
              <a:r>
                <a:t> : 20px;</a:t>
              </a:r>
              <a:br/>
              <a:r>
                <a:rPr>
                  <a:solidFill>
                    <a:srgbClr val="0000FF"/>
                  </a:solidFill>
                </a:rPr>
                <a:t>font-weight</a:t>
              </a:r>
              <a:r>
                <a:t>: 300;</a:t>
              </a:r>
              <a:br/>
              <a:r>
                <a:rPr>
                  <a:solidFill>
                    <a:srgbClr val="0000FF"/>
                  </a:solidFill>
                </a:rPr>
                <a:t>text-align</a:t>
              </a:r>
              <a:r>
                <a:t>: center;</a:t>
              </a:r>
              <a:br/>
              <a:r>
                <a:rPr>
                  <a:solidFill>
                    <a:srgbClr val="0000FF"/>
                  </a:solidFill>
                </a:rPr>
                <a:t>font-family</a:t>
              </a:r>
              <a:r>
                <a:t> : arial;</a:t>
              </a:r>
              <a:br/>
              <a:br/>
              <a:r>
                <a:rPr>
                  <a:solidFill>
                    <a:srgbClr val="9900FF"/>
                  </a:solidFill>
                </a:rPr>
                <a:t>width</a:t>
              </a:r>
              <a:r>
                <a:t>: 300px;</a:t>
              </a:r>
              <a:br/>
              <a:r>
                <a:rPr>
                  <a:solidFill>
                    <a:srgbClr val="9900FF"/>
                  </a:solidFill>
                </a:rPr>
                <a:t>height</a:t>
              </a:r>
              <a:r>
                <a:t>: 300px;</a:t>
              </a:r>
              <a:br/>
              <a:r>
                <a:rPr>
                  <a:solidFill>
                    <a:srgbClr val="9900FF"/>
                  </a:solidFill>
                </a:rPr>
                <a:t>border</a:t>
              </a:r>
              <a:r>
                <a:t>: 1px solid black;</a:t>
              </a:r>
              <a:br/>
              <a:r>
                <a:rPr>
                  <a:solidFill>
                    <a:srgbClr val="9900FF"/>
                  </a:solidFill>
                </a:rPr>
                <a:t>border-radius</a:t>
              </a:r>
              <a:r>
                <a:t>: 5px;</a:t>
              </a:r>
            </a:p>
          </p:txBody>
        </p:sp>
      </p:grpSp>
      <p:sp>
        <p:nvSpPr>
          <p:cNvPr id="315" name="Google Shape;230;p31"/>
          <p:cNvSpPr txBox="1"/>
          <p:nvPr/>
        </p:nvSpPr>
        <p:spPr>
          <a:xfrm>
            <a:off x="3450276" y="1195898"/>
            <a:ext cx="10447648" cy="8034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2800">
                <a:latin typeface="Jalpullineunharu Medium"/>
                <a:ea typeface="Jalpullineunharu Medium"/>
                <a:cs typeface="Jalpullineunharu Medium"/>
                <a:sym typeface="Jalpullineunharu Medium"/>
              </a:defRPr>
            </a:lvl1pPr>
          </a:lstStyle>
          <a:p>
            <a:pPr/>
            <a:r>
              <a:t>특성(property) - 색, 크기, 정렬</a:t>
            </a:r>
          </a:p>
        </p:txBody>
      </p:sp>
      <p:sp>
        <p:nvSpPr>
          <p:cNvPr id="316" name="Rectangle 15"/>
          <p:cNvSpPr/>
          <p:nvPr/>
        </p:nvSpPr>
        <p:spPr>
          <a:xfrm>
            <a:off x="4787898" y="2305289"/>
            <a:ext cx="7772403" cy="6791688"/>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317"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CSS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320"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321" name="Google Shape;230;p31"/>
          <p:cNvSpPr txBox="1"/>
          <p:nvPr/>
        </p:nvSpPr>
        <p:spPr>
          <a:xfrm>
            <a:off x="3450276" y="1194919"/>
            <a:ext cx="10447648" cy="803436"/>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2800">
                <a:latin typeface="Jalpullineunharu Medium"/>
                <a:ea typeface="Jalpullineunharu Medium"/>
                <a:cs typeface="Jalpullineunharu Medium"/>
                <a:sym typeface="Jalpullineunharu Medium"/>
              </a:defRPr>
            </a:lvl1pPr>
          </a:lstStyle>
          <a:p>
            <a:pPr/>
            <a:r>
              <a:t>CSS 사용 방법 3가지</a:t>
            </a:r>
          </a:p>
        </p:txBody>
      </p:sp>
      <p:sp>
        <p:nvSpPr>
          <p:cNvPr id="322" name="Google Shape;289;p37"/>
          <p:cNvSpPr txBox="1"/>
          <p:nvPr/>
        </p:nvSpPr>
        <p:spPr>
          <a:xfrm>
            <a:off x="3450276" y="6689121"/>
            <a:ext cx="10447648" cy="857793"/>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200">
                <a:latin typeface="Jalpullineunharu Medium"/>
                <a:ea typeface="Jalpullineunharu Medium"/>
                <a:cs typeface="Jalpullineunharu Medium"/>
                <a:sym typeface="Jalpullineunharu Medium"/>
              </a:defRPr>
            </a:lvl1pPr>
          </a:lstStyle>
          <a:p>
            <a:pPr/>
            <a:r>
              <a:t>Tip - 주로 실무에서는 3번 방법을 사용합니다. </a:t>
            </a:r>
          </a:p>
        </p:txBody>
      </p:sp>
      <p:sp>
        <p:nvSpPr>
          <p:cNvPr id="323" name="TextBox 1"/>
          <p:cNvSpPr txBox="1"/>
          <p:nvPr/>
        </p:nvSpPr>
        <p:spPr>
          <a:xfrm>
            <a:off x="6662418" y="3047558"/>
            <a:ext cx="6537961" cy="237493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lnSpc>
                <a:spcPct val="200000"/>
              </a:lnSpc>
              <a:buSzPct val="100000"/>
              <a:buAutoNum type="arabicPeriod" startAt="1"/>
              <a:defRPr sz="2800">
                <a:latin typeface="Jalpullineunharu Medium"/>
                <a:ea typeface="Jalpullineunharu Medium"/>
                <a:cs typeface="Jalpullineunharu Medium"/>
                <a:sym typeface="Jalpullineunharu Medium"/>
              </a:defRPr>
            </a:pPr>
            <a:r>
              <a:t> </a:t>
            </a:r>
            <a:r>
              <a:rPr>
                <a:solidFill>
                  <a:srgbClr val="FF0000"/>
                </a:solidFill>
              </a:rPr>
              <a:t>html 태그</a:t>
            </a:r>
            <a:r>
              <a:t>에 입력하기</a:t>
            </a:r>
          </a:p>
          <a:p>
            <a:pPr marL="342900" indent="-342900">
              <a:lnSpc>
                <a:spcPct val="200000"/>
              </a:lnSpc>
              <a:buSzPct val="100000"/>
              <a:buAutoNum type="arabicPeriod" startAt="1"/>
              <a:defRPr sz="2800">
                <a:latin typeface="Jalpullineunharu Medium"/>
                <a:ea typeface="Jalpullineunharu Medium"/>
                <a:cs typeface="Jalpullineunharu Medium"/>
                <a:sym typeface="Jalpullineunharu Medium"/>
              </a:defRPr>
            </a:pPr>
            <a:r>
              <a:t> </a:t>
            </a:r>
            <a:r>
              <a:rPr>
                <a:solidFill>
                  <a:srgbClr val="FF0000"/>
                </a:solidFill>
              </a:rPr>
              <a:t>sytle 태그</a:t>
            </a:r>
            <a:r>
              <a:t>에 입력하기</a:t>
            </a:r>
          </a:p>
          <a:p>
            <a:pPr marL="342900" indent="-342900">
              <a:lnSpc>
                <a:spcPct val="200000"/>
              </a:lnSpc>
              <a:buSzPct val="100000"/>
              <a:buAutoNum type="arabicPeriod" startAt="1"/>
              <a:defRPr sz="2800">
                <a:latin typeface="Jalpullineunharu Medium"/>
                <a:ea typeface="Jalpullineunharu Medium"/>
                <a:cs typeface="Jalpullineunharu Medium"/>
                <a:sym typeface="Jalpullineunharu Medium"/>
              </a:defRPr>
            </a:pPr>
            <a:r>
              <a:t> </a:t>
            </a:r>
            <a:r>
              <a:rPr>
                <a:solidFill>
                  <a:srgbClr val="FF0000"/>
                </a:solidFill>
              </a:rPr>
              <a:t>css 파일</a:t>
            </a:r>
            <a:r>
              <a:t>만들어서 불러오기</a:t>
            </a:r>
          </a:p>
        </p:txBody>
      </p:sp>
      <p:sp>
        <p:nvSpPr>
          <p:cNvPr id="324"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CSS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327"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328" name="Google Shape;230;p31"/>
          <p:cNvSpPr txBox="1"/>
          <p:nvPr/>
        </p:nvSpPr>
        <p:spPr>
          <a:xfrm>
            <a:off x="3450276" y="1194919"/>
            <a:ext cx="10447648" cy="803436"/>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2800">
                <a:latin typeface="Jalpullineunharu Medium"/>
                <a:ea typeface="Jalpullineunharu Medium"/>
                <a:cs typeface="Jalpullineunharu Medium"/>
                <a:sym typeface="Jalpullineunharu Medium"/>
              </a:defRPr>
            </a:pPr>
            <a:r>
              <a:t>태그를 선택해서 꾸미는 </a:t>
            </a:r>
            <a:r>
              <a:rPr>
                <a:solidFill>
                  <a:schemeClr val="accent1">
                    <a:satOff val="-4409"/>
                    <a:lumOff val="-10509"/>
                  </a:schemeClr>
                </a:solidFill>
              </a:rPr>
              <a:t>선택자</a:t>
            </a:r>
          </a:p>
        </p:txBody>
      </p:sp>
      <p:pic>
        <p:nvPicPr>
          <p:cNvPr id="329" name="Google Shape;297;p38" descr="Google Shape;297;p38"/>
          <p:cNvPicPr>
            <a:picLocks noChangeAspect="1"/>
          </p:cNvPicPr>
          <p:nvPr/>
        </p:nvPicPr>
        <p:blipFill>
          <a:blip r:embed="rId3">
            <a:extLst/>
          </a:blip>
          <a:stretch>
            <a:fillRect/>
          </a:stretch>
        </p:blipFill>
        <p:spPr>
          <a:xfrm>
            <a:off x="9973015" y="2567543"/>
            <a:ext cx="3924909" cy="5269239"/>
          </a:xfrm>
          <a:prstGeom prst="rect">
            <a:avLst/>
          </a:prstGeom>
          <a:ln w="12700">
            <a:miter lim="400000"/>
          </a:ln>
          <a:effectLst>
            <a:outerShdw sx="100000" sy="100000" kx="0" ky="0" algn="b" rotWithShape="0" blurRad="50800" dist="38100" dir="2700000">
              <a:srgbClr val="000000">
                <a:alpha val="40000"/>
              </a:srgbClr>
            </a:outerShdw>
          </a:effectLst>
        </p:spPr>
      </p:pic>
      <p:sp>
        <p:nvSpPr>
          <p:cNvPr id="330" name="TextBox 13"/>
          <p:cNvSpPr txBox="1"/>
          <p:nvPr/>
        </p:nvSpPr>
        <p:spPr>
          <a:xfrm>
            <a:off x="3919220" y="2551502"/>
            <a:ext cx="6537960" cy="51151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lnSpc>
                <a:spcPct val="200000"/>
              </a:lnSpc>
              <a:buSzPct val="100000"/>
              <a:buAutoNum type="arabicPeriod" startAt="1"/>
              <a:defRPr sz="2800">
                <a:latin typeface="Jalpullineunharu Medium"/>
                <a:ea typeface="Jalpullineunharu Medium"/>
                <a:cs typeface="Jalpullineunharu Medium"/>
                <a:sym typeface="Jalpullineunharu Medium"/>
              </a:defRPr>
            </a:pPr>
            <a:r>
              <a:t> </a:t>
            </a:r>
            <a:r>
              <a:rPr>
                <a:solidFill>
                  <a:srgbClr val="FF0000"/>
                </a:solidFill>
              </a:rPr>
              <a:t>* </a:t>
            </a:r>
            <a:r>
              <a:t>선택자</a:t>
            </a:r>
          </a:p>
          <a:p>
            <a:pPr marL="342900" indent="-342900">
              <a:lnSpc>
                <a:spcPct val="200000"/>
              </a:lnSpc>
              <a:buSzPct val="100000"/>
              <a:buAutoNum type="arabicPeriod" startAt="1"/>
              <a:defRPr sz="2800">
                <a:latin typeface="Jalpullineunharu Medium"/>
                <a:ea typeface="Jalpullineunharu Medium"/>
                <a:cs typeface="Jalpullineunharu Medium"/>
                <a:sym typeface="Jalpullineunharu Medium"/>
              </a:defRPr>
            </a:pPr>
            <a:r>
              <a:t> </a:t>
            </a:r>
            <a:r>
              <a:rPr>
                <a:solidFill>
                  <a:srgbClr val="FF0000"/>
                </a:solidFill>
              </a:rPr>
              <a:t>tag </a:t>
            </a:r>
            <a:r>
              <a:t>선택자</a:t>
            </a:r>
          </a:p>
          <a:p>
            <a:pPr marL="342900" indent="-342900">
              <a:lnSpc>
                <a:spcPct val="200000"/>
              </a:lnSpc>
              <a:buSzPct val="100000"/>
              <a:buAutoNum type="arabicPeriod" startAt="1"/>
              <a:defRPr sz="2800">
                <a:latin typeface="Jalpullineunharu Medium"/>
                <a:ea typeface="Jalpullineunharu Medium"/>
                <a:cs typeface="Jalpullineunharu Medium"/>
                <a:sym typeface="Jalpullineunharu Medium"/>
              </a:defRPr>
            </a:pPr>
            <a:r>
              <a:t> </a:t>
            </a:r>
            <a:r>
              <a:rPr>
                <a:solidFill>
                  <a:srgbClr val="FF0000"/>
                </a:solidFill>
              </a:rPr>
              <a:t>class </a:t>
            </a:r>
            <a:r>
              <a:t>선택자</a:t>
            </a:r>
          </a:p>
          <a:p>
            <a:pPr marL="342900" indent="-342900">
              <a:lnSpc>
                <a:spcPct val="200000"/>
              </a:lnSpc>
              <a:buSzPct val="100000"/>
              <a:buAutoNum type="arabicPeriod" startAt="1"/>
              <a:defRPr sz="2800">
                <a:latin typeface="Jalpullineunharu Medium"/>
                <a:ea typeface="Jalpullineunharu Medium"/>
                <a:cs typeface="Jalpullineunharu Medium"/>
                <a:sym typeface="Jalpullineunharu Medium"/>
              </a:defRPr>
            </a:pPr>
            <a:r>
              <a:t> </a:t>
            </a:r>
            <a:r>
              <a:rPr>
                <a:solidFill>
                  <a:srgbClr val="FF0000"/>
                </a:solidFill>
              </a:rPr>
              <a:t>id</a:t>
            </a:r>
            <a:r>
              <a:t> 선택자</a:t>
            </a:r>
          </a:p>
          <a:p>
            <a:pPr marL="342900" indent="-342900">
              <a:lnSpc>
                <a:spcPct val="200000"/>
              </a:lnSpc>
              <a:buSzPct val="100000"/>
              <a:buAutoNum type="arabicPeriod" startAt="1"/>
              <a:defRPr sz="2800">
                <a:latin typeface="Jalpullineunharu Medium"/>
                <a:ea typeface="Jalpullineunharu Medium"/>
                <a:cs typeface="Jalpullineunharu Medium"/>
                <a:sym typeface="Jalpullineunharu Medium"/>
              </a:defRPr>
            </a:pPr>
            <a:r>
              <a:t> </a:t>
            </a:r>
            <a:r>
              <a:rPr>
                <a:solidFill>
                  <a:srgbClr val="FF0000"/>
                </a:solidFill>
              </a:rPr>
              <a:t>inline-style</a:t>
            </a:r>
            <a:r>
              <a:t> 선택자</a:t>
            </a:r>
          </a:p>
          <a:p>
            <a:pPr marL="342900" indent="-342900">
              <a:lnSpc>
                <a:spcPct val="200000"/>
              </a:lnSpc>
              <a:buSzPct val="100000"/>
              <a:buAutoNum type="arabicPeriod" startAt="1"/>
              <a:defRPr sz="2800">
                <a:latin typeface="Jalpullineunharu Medium"/>
                <a:ea typeface="Jalpullineunharu Medium"/>
                <a:cs typeface="Jalpullineunharu Medium"/>
                <a:sym typeface="Jalpullineunharu Medium"/>
              </a:defRPr>
            </a:pPr>
            <a:r>
              <a:t> </a:t>
            </a:r>
            <a:r>
              <a:rPr>
                <a:solidFill>
                  <a:srgbClr val="FF0000"/>
                </a:solidFill>
              </a:rPr>
              <a:t>!important</a:t>
            </a:r>
            <a:r>
              <a:t>  최우선 선택자</a:t>
            </a:r>
          </a:p>
        </p:txBody>
      </p:sp>
      <p:sp>
        <p:nvSpPr>
          <p:cNvPr id="331"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CSS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3" name="Picture 30" descr="Picture 30"/>
          <p:cNvPicPr>
            <a:picLocks noChangeAspect="1"/>
          </p:cNvPicPr>
          <p:nvPr/>
        </p:nvPicPr>
        <p:blipFill>
          <a:blip r:embed="rId2">
            <a:extLst/>
          </a:blip>
          <a:stretch>
            <a:fillRect/>
          </a:stretch>
        </p:blipFill>
        <p:spPr>
          <a:xfrm>
            <a:off x="5590563" y="3053374"/>
            <a:ext cx="5979137" cy="4035917"/>
          </a:xfrm>
          <a:prstGeom prst="rect">
            <a:avLst/>
          </a:prstGeom>
          <a:ln w="12700">
            <a:miter lim="400000"/>
          </a:ln>
        </p:spPr>
      </p:pic>
      <p:pic>
        <p:nvPicPr>
          <p:cNvPr id="334" name="Picture 31" descr="Picture 31"/>
          <p:cNvPicPr>
            <a:picLocks noChangeAspect="1"/>
          </p:cNvPicPr>
          <p:nvPr/>
        </p:nvPicPr>
        <p:blipFill>
          <a:blip r:embed="rId3">
            <a:extLst/>
          </a:blip>
          <a:stretch>
            <a:fillRect/>
          </a:stretch>
        </p:blipFill>
        <p:spPr>
          <a:xfrm>
            <a:off x="10092814" y="2845036"/>
            <a:ext cx="1181509" cy="1149139"/>
          </a:xfrm>
          <a:prstGeom prst="rect">
            <a:avLst/>
          </a:prstGeom>
          <a:ln w="12700">
            <a:miter lim="400000"/>
          </a:ln>
        </p:spPr>
      </p:pic>
      <p:sp>
        <p:nvSpPr>
          <p:cNvPr id="335"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336" name="object 6"/>
          <p:cNvSpPr/>
          <p:nvPr/>
        </p:nvSpPr>
        <p:spPr>
          <a:xfrm>
            <a:off x="965200" y="622300"/>
            <a:ext cx="1066800" cy="393700"/>
          </a:xfrm>
          <a:prstGeom prst="rect">
            <a:avLst/>
          </a:prstGeom>
          <a:blipFill>
            <a:blip r:embed="rId4"/>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337" name="Google Shape;303;p39"/>
          <p:cNvSpPr txBox="1"/>
          <p:nvPr/>
        </p:nvSpPr>
        <p:spPr>
          <a:xfrm>
            <a:off x="3356307" y="4685641"/>
            <a:ext cx="10447647" cy="1381549"/>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6400">
                <a:latin typeface="Jalpullineunharu Medium"/>
                <a:ea typeface="Jalpullineunharu Medium"/>
                <a:cs typeface="Jalpullineunharu Medium"/>
                <a:sym typeface="Jalpullineunharu Medium"/>
              </a:defRPr>
            </a:lvl1pPr>
          </a:lstStyle>
          <a:p>
            <a:pPr/>
            <a:r>
              <a:t>CSS 기본 실습</a:t>
            </a:r>
          </a:p>
        </p:txBody>
      </p:sp>
      <p:pic>
        <p:nvPicPr>
          <p:cNvPr id="338" name="Picture 32" descr="Picture 32"/>
          <p:cNvPicPr>
            <a:picLocks noChangeAspect="1"/>
          </p:cNvPicPr>
          <p:nvPr/>
        </p:nvPicPr>
        <p:blipFill>
          <a:blip r:embed="rId5">
            <a:extLst/>
          </a:blip>
          <a:stretch>
            <a:fillRect/>
          </a:stretch>
        </p:blipFill>
        <p:spPr>
          <a:xfrm flipH="1">
            <a:off x="4451551" y="3994172"/>
            <a:ext cx="7708901" cy="3358597"/>
          </a:xfrm>
          <a:prstGeom prst="rect">
            <a:avLst/>
          </a:prstGeom>
          <a:ln w="12700">
            <a:miter lim="400000"/>
          </a:ln>
        </p:spPr>
      </p:pic>
      <p:pic>
        <p:nvPicPr>
          <p:cNvPr id="339" name="Picture 33" descr="Picture 33"/>
          <p:cNvPicPr>
            <a:picLocks noChangeAspect="1"/>
          </p:cNvPicPr>
          <p:nvPr/>
        </p:nvPicPr>
        <p:blipFill>
          <a:blip r:embed="rId6">
            <a:extLst/>
          </a:blip>
          <a:stretch>
            <a:fillRect/>
          </a:stretch>
        </p:blipFill>
        <p:spPr>
          <a:xfrm>
            <a:off x="10584976" y="6590926"/>
            <a:ext cx="2081453" cy="962673"/>
          </a:xfrm>
          <a:prstGeom prst="rect">
            <a:avLst/>
          </a:prstGeom>
          <a:ln w="12700">
            <a:miter lim="400000"/>
          </a:ln>
        </p:spPr>
      </p:pic>
      <p:sp>
        <p:nvSpPr>
          <p:cNvPr id="340" name="Google Shape;92;p18"/>
          <p:cNvSpPr txBox="1"/>
          <p:nvPr/>
        </p:nvSpPr>
        <p:spPr>
          <a:xfrm>
            <a:off x="12666426" y="8981285"/>
            <a:ext cx="3950207" cy="642143"/>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r">
              <a:defRPr>
                <a:latin typeface="Jalpullineunharu Medium"/>
                <a:ea typeface="Jalpullineunharu Medium"/>
                <a:cs typeface="Jalpullineunharu Medium"/>
                <a:sym typeface="Jalpullineunharu Medium"/>
              </a:defRPr>
            </a:lvl1pPr>
          </a:lstStyle>
          <a:p>
            <a:pPr/>
            <a:r>
              <a:t>파일 이름 - 02-signup.css</a:t>
            </a:r>
          </a:p>
        </p:txBody>
      </p:sp>
      <p:sp>
        <p:nvSpPr>
          <p:cNvPr id="341"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CSS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344"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345" name="Google Shape;309;p40"/>
          <p:cNvSpPr txBox="1"/>
          <p:nvPr/>
        </p:nvSpPr>
        <p:spPr>
          <a:xfrm>
            <a:off x="3450254" y="5827936"/>
            <a:ext cx="10447646" cy="803436"/>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2800">
                <a:latin typeface="Jalpullineunharu Medium"/>
                <a:ea typeface="Jalpullineunharu Medium"/>
                <a:cs typeface="Jalpullineunharu Medium"/>
                <a:sym typeface="Jalpullineunharu Medium"/>
              </a:defRPr>
            </a:lvl1pPr>
          </a:lstStyle>
          <a:p>
            <a:pPr/>
            <a:r>
              <a:t>HTML 태그들은 모두 “박스 모델"로 이루어져 있다</a:t>
            </a:r>
          </a:p>
        </p:txBody>
      </p:sp>
      <p:pic>
        <p:nvPicPr>
          <p:cNvPr id="346" name="Google Shape;310;p40" descr="Google Shape;310;p40"/>
          <p:cNvPicPr>
            <a:picLocks noChangeAspect="1"/>
          </p:cNvPicPr>
          <p:nvPr/>
        </p:nvPicPr>
        <p:blipFill>
          <a:blip r:embed="rId3">
            <a:extLst/>
          </a:blip>
          <a:stretch>
            <a:fillRect/>
          </a:stretch>
        </p:blipFill>
        <p:spPr>
          <a:xfrm>
            <a:off x="5811327" y="2290547"/>
            <a:ext cx="5725546" cy="3581553"/>
          </a:xfrm>
          <a:prstGeom prst="rect">
            <a:avLst/>
          </a:prstGeom>
          <a:ln w="12700">
            <a:miter lim="400000"/>
          </a:ln>
        </p:spPr>
      </p:pic>
      <p:sp>
        <p:nvSpPr>
          <p:cNvPr id="347" name="Google Shape;311;p40"/>
          <p:cNvSpPr txBox="1"/>
          <p:nvPr/>
        </p:nvSpPr>
        <p:spPr>
          <a:xfrm>
            <a:off x="5928786" y="6889205"/>
            <a:ext cx="5379358" cy="174579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b="1" sz="2200">
                <a:latin typeface="Jalpullineunharu Medium"/>
                <a:ea typeface="Jalpullineunharu Medium"/>
                <a:cs typeface="Jalpullineunharu Medium"/>
                <a:sym typeface="Jalpullineunharu Medium"/>
              </a:defRPr>
            </a:pPr>
            <a:r>
              <a:t>margin</a:t>
            </a:r>
            <a:r>
              <a:rPr b="0"/>
              <a:t> - 박스의 바깥 여백</a:t>
            </a:r>
          </a:p>
          <a:p>
            <a:pPr algn="ctr">
              <a:defRPr b="1" sz="2200">
                <a:latin typeface="Jalpullineunharu Medium"/>
                <a:ea typeface="Jalpullineunharu Medium"/>
                <a:cs typeface="Jalpullineunharu Medium"/>
                <a:sym typeface="Jalpullineunharu Medium"/>
              </a:defRPr>
            </a:pPr>
            <a:r>
              <a:t>border</a:t>
            </a:r>
            <a:r>
              <a:rPr b="0"/>
              <a:t> - 박스의 기준이 되는 바깥 테두리</a:t>
            </a:r>
          </a:p>
          <a:p>
            <a:pPr algn="ctr">
              <a:defRPr b="1" sz="2200">
                <a:latin typeface="Jalpullineunharu Medium"/>
                <a:ea typeface="Jalpullineunharu Medium"/>
                <a:cs typeface="Jalpullineunharu Medium"/>
                <a:sym typeface="Jalpullineunharu Medium"/>
              </a:defRPr>
            </a:pPr>
            <a:r>
              <a:t>padding</a:t>
            </a:r>
            <a:r>
              <a:rPr b="0"/>
              <a:t> - 박스의 안쪽 여백</a:t>
            </a:r>
          </a:p>
          <a:p>
            <a:pPr algn="ctr">
              <a:defRPr b="1" sz="2200">
                <a:latin typeface="Jalpullineunharu Medium"/>
                <a:ea typeface="Jalpullineunharu Medium"/>
                <a:cs typeface="Jalpullineunharu Medium"/>
                <a:sym typeface="Jalpullineunharu Medium"/>
              </a:defRPr>
            </a:pPr>
            <a:r>
              <a:t>contents</a:t>
            </a:r>
            <a:r>
              <a:rPr b="0"/>
              <a:t> - 박스의 내용</a:t>
            </a:r>
          </a:p>
        </p:txBody>
      </p:sp>
      <p:sp>
        <p:nvSpPr>
          <p:cNvPr id="348" name="Google Shape;312;p40"/>
          <p:cNvSpPr txBox="1"/>
          <p:nvPr/>
        </p:nvSpPr>
        <p:spPr>
          <a:xfrm>
            <a:off x="3450254" y="1256186"/>
            <a:ext cx="10447646" cy="8674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박스모델</a:t>
            </a:r>
          </a:p>
        </p:txBody>
      </p:sp>
      <p:sp>
        <p:nvSpPr>
          <p:cNvPr id="349" name="Rectangle 15"/>
          <p:cNvSpPr/>
          <p:nvPr/>
        </p:nvSpPr>
        <p:spPr>
          <a:xfrm>
            <a:off x="5016500" y="6755283"/>
            <a:ext cx="7315200" cy="1917475"/>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350"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CSS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353"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354" name="Google Shape;309;p40"/>
          <p:cNvSpPr txBox="1"/>
          <p:nvPr/>
        </p:nvSpPr>
        <p:spPr>
          <a:xfrm>
            <a:off x="3450254" y="5827936"/>
            <a:ext cx="10447646" cy="803436"/>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2800">
                <a:latin typeface="Jalpullineunharu Medium"/>
                <a:ea typeface="Jalpullineunharu Medium"/>
                <a:cs typeface="Jalpullineunharu Medium"/>
                <a:sym typeface="Jalpullineunharu Medium"/>
              </a:defRPr>
            </a:lvl1pPr>
          </a:lstStyle>
          <a:p>
            <a:pPr/>
            <a:r>
              <a:t>HTML 태그들은 모두 “박스 모델"로 이루어져 있다</a:t>
            </a:r>
          </a:p>
        </p:txBody>
      </p:sp>
      <p:pic>
        <p:nvPicPr>
          <p:cNvPr id="355" name="Google Shape;310;p40" descr="Google Shape;310;p40"/>
          <p:cNvPicPr>
            <a:picLocks noChangeAspect="1"/>
          </p:cNvPicPr>
          <p:nvPr/>
        </p:nvPicPr>
        <p:blipFill>
          <a:blip r:embed="rId3">
            <a:extLst/>
          </a:blip>
          <a:stretch>
            <a:fillRect/>
          </a:stretch>
        </p:blipFill>
        <p:spPr>
          <a:xfrm>
            <a:off x="5811327" y="2290547"/>
            <a:ext cx="5725546" cy="3581553"/>
          </a:xfrm>
          <a:prstGeom prst="rect">
            <a:avLst/>
          </a:prstGeom>
          <a:ln w="12700">
            <a:miter lim="400000"/>
          </a:ln>
        </p:spPr>
      </p:pic>
      <p:sp>
        <p:nvSpPr>
          <p:cNvPr id="356" name="Google Shape;312;p40"/>
          <p:cNvSpPr txBox="1"/>
          <p:nvPr/>
        </p:nvSpPr>
        <p:spPr>
          <a:xfrm>
            <a:off x="3450254" y="1256186"/>
            <a:ext cx="10447646" cy="8674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박스모델</a:t>
            </a:r>
          </a:p>
        </p:txBody>
      </p:sp>
      <p:pic>
        <p:nvPicPr>
          <p:cNvPr id="357" name="이미지" descr="이미지"/>
          <p:cNvPicPr>
            <a:picLocks noChangeAspect="1"/>
          </p:cNvPicPr>
          <p:nvPr/>
        </p:nvPicPr>
        <p:blipFill>
          <a:blip r:embed="rId4">
            <a:extLst/>
          </a:blip>
          <a:stretch>
            <a:fillRect/>
          </a:stretch>
        </p:blipFill>
        <p:spPr>
          <a:xfrm>
            <a:off x="755547" y="7533633"/>
            <a:ext cx="12497639" cy="1145619"/>
          </a:xfrm>
          <a:prstGeom prst="rect">
            <a:avLst/>
          </a:prstGeom>
          <a:ln w="12700">
            <a:miter lim="400000"/>
          </a:ln>
        </p:spPr>
      </p:pic>
      <p:pic>
        <p:nvPicPr>
          <p:cNvPr id="358" name="이미지" descr="이미지"/>
          <p:cNvPicPr>
            <a:picLocks noChangeAspect="1"/>
          </p:cNvPicPr>
          <p:nvPr/>
        </p:nvPicPr>
        <p:blipFill>
          <a:blip r:embed="rId5">
            <a:extLst/>
          </a:blip>
          <a:stretch>
            <a:fillRect/>
          </a:stretch>
        </p:blipFill>
        <p:spPr>
          <a:xfrm>
            <a:off x="14212439" y="7560637"/>
            <a:ext cx="1066801" cy="1091610"/>
          </a:xfrm>
          <a:prstGeom prst="rect">
            <a:avLst/>
          </a:prstGeom>
          <a:ln w="12700">
            <a:miter lim="400000"/>
          </a:ln>
        </p:spPr>
      </p:pic>
      <p:sp>
        <p:nvSpPr>
          <p:cNvPr id="359"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CSS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79"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f</a:t>
            </a:r>
          </a:p>
        </p:txBody>
      </p:sp>
      <p:sp>
        <p:nvSpPr>
          <p:cNvPr id="80"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81" name="Google Shape;61;p14"/>
          <p:cNvSpPr txBox="1"/>
          <p:nvPr/>
        </p:nvSpPr>
        <p:spPr>
          <a:xfrm>
            <a:off x="5919349" y="1050534"/>
            <a:ext cx="5509503" cy="63954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sz="2800">
                <a:latin typeface="Jalpullineunharu Medium"/>
                <a:ea typeface="Jalpullineunharu Medium"/>
                <a:cs typeface="Jalpullineunharu Medium"/>
                <a:sym typeface="Jalpullineunharu Medium"/>
              </a:defRPr>
            </a:lvl1pPr>
          </a:lstStyle>
          <a:p>
            <a:pPr/>
            <a:r>
              <a:t>HTML뼈대</a:t>
            </a:r>
          </a:p>
        </p:txBody>
      </p:sp>
      <p:pic>
        <p:nvPicPr>
          <p:cNvPr id="82" name="Google Shape;66;p15" descr="Google Shape;66;p15"/>
          <p:cNvPicPr>
            <a:picLocks noChangeAspect="1"/>
          </p:cNvPicPr>
          <p:nvPr/>
        </p:nvPicPr>
        <p:blipFill>
          <a:blip r:embed="rId3">
            <a:extLst/>
          </a:blip>
          <a:stretch>
            <a:fillRect/>
          </a:stretch>
        </p:blipFill>
        <p:spPr>
          <a:xfrm>
            <a:off x="5054600" y="1735857"/>
            <a:ext cx="7239000" cy="7755147"/>
          </a:xfrm>
          <a:prstGeom prst="rect">
            <a:avLst/>
          </a:prstGeom>
          <a:ln w="12700">
            <a:miter lim="400000"/>
          </a:ln>
          <a:effectLst>
            <a:outerShdw sx="100000" sy="100000" kx="0" ky="0" algn="b" rotWithShape="0" blurRad="50800" dist="38100" dir="2700000">
              <a:srgbClr val="000000">
                <a:alpha val="40000"/>
              </a:srgbClr>
            </a:outerShdw>
          </a:effectLst>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362"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363" name="Google Shape;312;p40"/>
          <p:cNvSpPr txBox="1"/>
          <p:nvPr/>
        </p:nvSpPr>
        <p:spPr>
          <a:xfrm>
            <a:off x="3450254" y="1256186"/>
            <a:ext cx="10447646" cy="89767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박스모델 화면 표시 방법 2가지</a:t>
            </a:r>
          </a:p>
        </p:txBody>
      </p:sp>
      <p:sp>
        <p:nvSpPr>
          <p:cNvPr id="364" name="Google Shape;319;p41"/>
          <p:cNvSpPr txBox="1"/>
          <p:nvPr/>
        </p:nvSpPr>
        <p:spPr>
          <a:xfrm>
            <a:off x="1888022" y="2237231"/>
            <a:ext cx="6186670" cy="1706664"/>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b="1" sz="2200">
                <a:solidFill>
                  <a:schemeClr val="accent2"/>
                </a:solidFill>
                <a:latin typeface="Jalpullineunharu Medium"/>
                <a:ea typeface="Jalpullineunharu Medium"/>
                <a:cs typeface="Jalpullineunharu Medium"/>
                <a:sym typeface="Jalpullineunharu Medium"/>
              </a:defRPr>
            </a:pPr>
            <a:r>
              <a:t>border-box</a:t>
            </a:r>
          </a:p>
          <a:p>
            <a:pPr algn="ctr">
              <a:defRPr sz="2200">
                <a:latin typeface="Jalpullineunharu Medium"/>
                <a:ea typeface="Jalpullineunharu Medium"/>
                <a:cs typeface="Jalpullineunharu Medium"/>
                <a:sym typeface="Jalpullineunharu Medium"/>
              </a:defRPr>
            </a:pPr>
          </a:p>
          <a:p>
            <a:pPr algn="ctr">
              <a:defRPr sz="2200">
                <a:latin typeface="Jalpullineunharu Medium"/>
                <a:ea typeface="Jalpullineunharu Medium"/>
                <a:cs typeface="Jalpullineunharu Medium"/>
                <a:sym typeface="Jalpullineunharu Medium"/>
              </a:defRPr>
            </a:pPr>
            <a:r>
              <a:t>크기 중심이 바깥테두리(border)</a:t>
            </a:r>
          </a:p>
          <a:p>
            <a:pPr algn="ctr">
              <a:defRPr sz="2200">
                <a:latin typeface="Jalpullineunharu Medium"/>
                <a:ea typeface="Jalpullineunharu Medium"/>
                <a:cs typeface="Jalpullineunharu Medium"/>
                <a:sym typeface="Jalpullineunharu Medium"/>
              </a:defRPr>
            </a:pPr>
            <a:r>
              <a:t>여백 조정시 바깥테두리는 고정, 내용이 작아짐</a:t>
            </a:r>
          </a:p>
        </p:txBody>
      </p:sp>
      <p:sp>
        <p:nvSpPr>
          <p:cNvPr id="365" name="Google Shape;320;p41"/>
          <p:cNvSpPr txBox="1"/>
          <p:nvPr/>
        </p:nvSpPr>
        <p:spPr>
          <a:xfrm>
            <a:off x="9419287" y="2237231"/>
            <a:ext cx="6186669" cy="1706664"/>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b="1" sz="2200">
                <a:solidFill>
                  <a:schemeClr val="accent2"/>
                </a:solidFill>
                <a:latin typeface="Jalpullineunharu Medium"/>
                <a:ea typeface="Jalpullineunharu Medium"/>
                <a:cs typeface="Jalpullineunharu Medium"/>
                <a:sym typeface="Jalpullineunharu Medium"/>
              </a:defRPr>
            </a:pPr>
            <a:r>
              <a:t>content-box</a:t>
            </a:r>
          </a:p>
          <a:p>
            <a:pPr algn="ctr">
              <a:defRPr sz="2200">
                <a:latin typeface="Jalpullineunharu Medium"/>
                <a:ea typeface="Jalpullineunharu Medium"/>
                <a:cs typeface="Jalpullineunharu Medium"/>
                <a:sym typeface="Jalpullineunharu Medium"/>
              </a:defRPr>
            </a:pPr>
          </a:p>
          <a:p>
            <a:pPr algn="ctr">
              <a:defRPr sz="2200">
                <a:latin typeface="Jalpullineunharu Medium"/>
                <a:ea typeface="Jalpullineunharu Medium"/>
                <a:cs typeface="Jalpullineunharu Medium"/>
                <a:sym typeface="Jalpullineunharu Medium"/>
              </a:defRPr>
            </a:pPr>
            <a:r>
              <a:t>크기 중심이 내용(contents)</a:t>
            </a:r>
          </a:p>
          <a:p>
            <a:pPr algn="ctr">
              <a:defRPr sz="2200">
                <a:latin typeface="Jalpullineunharu Medium"/>
                <a:ea typeface="Jalpullineunharu Medium"/>
                <a:cs typeface="Jalpullineunharu Medium"/>
                <a:sym typeface="Jalpullineunharu Medium"/>
              </a:defRPr>
            </a:pPr>
            <a:r>
              <a:t>여백 조정시 내용은 고정, 바깥테두리가 커짐</a:t>
            </a:r>
          </a:p>
        </p:txBody>
      </p:sp>
      <p:pic>
        <p:nvPicPr>
          <p:cNvPr id="366" name="Google Shape;321;p41" descr="Google Shape;321;p41"/>
          <p:cNvPicPr>
            <a:picLocks noChangeAspect="1"/>
          </p:cNvPicPr>
          <p:nvPr/>
        </p:nvPicPr>
        <p:blipFill>
          <a:blip r:embed="rId3">
            <a:extLst/>
          </a:blip>
          <a:srcRect l="0" t="0" r="52468" b="0"/>
          <a:stretch>
            <a:fillRect/>
          </a:stretch>
        </p:blipFill>
        <p:spPr>
          <a:xfrm>
            <a:off x="2425700" y="3981158"/>
            <a:ext cx="4969813" cy="3256320"/>
          </a:xfrm>
          <a:prstGeom prst="rect">
            <a:avLst/>
          </a:prstGeom>
          <a:ln w="12700">
            <a:miter lim="400000"/>
          </a:ln>
        </p:spPr>
      </p:pic>
      <p:pic>
        <p:nvPicPr>
          <p:cNvPr id="367" name="Google Shape;322;p41" descr="Google Shape;322;p41"/>
          <p:cNvPicPr>
            <a:picLocks noChangeAspect="1"/>
          </p:cNvPicPr>
          <p:nvPr/>
        </p:nvPicPr>
        <p:blipFill>
          <a:blip r:embed="rId3">
            <a:extLst/>
          </a:blip>
          <a:srcRect l="46689" t="0" r="0" b="0"/>
          <a:stretch>
            <a:fillRect/>
          </a:stretch>
        </p:blipFill>
        <p:spPr>
          <a:xfrm>
            <a:off x="9969500" y="4108115"/>
            <a:ext cx="4728132" cy="2762100"/>
          </a:xfrm>
          <a:prstGeom prst="rect">
            <a:avLst/>
          </a:prstGeom>
          <a:ln w="12700">
            <a:miter lim="400000"/>
          </a:ln>
        </p:spPr>
      </p:pic>
      <p:sp>
        <p:nvSpPr>
          <p:cNvPr id="368" name="Rectangle 21"/>
          <p:cNvSpPr/>
          <p:nvPr/>
        </p:nvSpPr>
        <p:spPr>
          <a:xfrm>
            <a:off x="1774606" y="2209800"/>
            <a:ext cx="6413504" cy="4819359"/>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369" name="Rectangle 22"/>
          <p:cNvSpPr/>
          <p:nvPr/>
        </p:nvSpPr>
        <p:spPr>
          <a:xfrm>
            <a:off x="9305869" y="2209800"/>
            <a:ext cx="6413503" cy="4819359"/>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370" name="Rectangle 1"/>
          <p:cNvSpPr txBox="1"/>
          <p:nvPr/>
        </p:nvSpPr>
        <p:spPr>
          <a:xfrm>
            <a:off x="2580004" y="7482595"/>
            <a:ext cx="12188144" cy="102362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sz="2000">
                <a:solidFill>
                  <a:srgbClr val="FF0000"/>
                </a:solidFill>
                <a:latin typeface="Jalpullineunharu Medium"/>
                <a:ea typeface="Jalpullineunharu Medium"/>
                <a:cs typeface="Jalpullineunharu Medium"/>
                <a:sym typeface="Jalpullineunharu Medium"/>
              </a:defRPr>
            </a:pPr>
            <a:r>
              <a:t>Tip </a:t>
            </a:r>
          </a:p>
          <a:p>
            <a:pPr algn="ctr">
              <a:defRPr sz="2000">
                <a:solidFill>
                  <a:srgbClr val="FF0000"/>
                </a:solidFill>
                <a:latin typeface="Jalpullineunharu Medium"/>
                <a:ea typeface="Jalpullineunharu Medium"/>
                <a:cs typeface="Jalpullineunharu Medium"/>
                <a:sym typeface="Jalpullineunharu Medium"/>
              </a:defRPr>
            </a:pPr>
          </a:p>
          <a:p>
            <a:pPr algn="ctr">
              <a:defRPr sz="2000">
                <a:latin typeface="Jalpullineunharu Medium"/>
                <a:ea typeface="Jalpullineunharu Medium"/>
                <a:cs typeface="Jalpullineunharu Medium"/>
                <a:sym typeface="Jalpullineunharu Medium"/>
              </a:defRPr>
            </a:pPr>
            <a:r>
              <a:t>실무에서는 </a:t>
            </a:r>
            <a:r>
              <a:rPr b="1">
                <a:solidFill>
                  <a:schemeClr val="accent2"/>
                </a:solidFill>
              </a:rPr>
              <a:t>디자이너에게 받은 화면의 크기</a:t>
            </a:r>
            <a:r>
              <a:t>와 일치시켜야 하기 때문에 </a:t>
            </a:r>
            <a:r>
              <a:rPr b="1">
                <a:solidFill>
                  <a:schemeClr val="accent2"/>
                </a:solidFill>
              </a:rPr>
              <a:t>border-box</a:t>
            </a:r>
            <a:r>
              <a:t>를 사용</a:t>
            </a:r>
          </a:p>
        </p:txBody>
      </p:sp>
      <p:sp>
        <p:nvSpPr>
          <p:cNvPr id="371"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CSS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3" name="Picture 15" descr="Picture 15"/>
          <p:cNvPicPr>
            <a:picLocks noChangeAspect="1"/>
          </p:cNvPicPr>
          <p:nvPr/>
        </p:nvPicPr>
        <p:blipFill>
          <a:blip r:embed="rId2">
            <a:extLst/>
          </a:blip>
          <a:stretch>
            <a:fillRect/>
          </a:stretch>
        </p:blipFill>
        <p:spPr>
          <a:xfrm>
            <a:off x="5590563" y="3053374"/>
            <a:ext cx="5979137" cy="4035917"/>
          </a:xfrm>
          <a:prstGeom prst="rect">
            <a:avLst/>
          </a:prstGeom>
          <a:ln w="12700">
            <a:miter lim="400000"/>
          </a:ln>
        </p:spPr>
      </p:pic>
      <p:pic>
        <p:nvPicPr>
          <p:cNvPr id="374" name="Picture 16" descr="Picture 16"/>
          <p:cNvPicPr>
            <a:picLocks noChangeAspect="1"/>
          </p:cNvPicPr>
          <p:nvPr/>
        </p:nvPicPr>
        <p:blipFill>
          <a:blip r:embed="rId3">
            <a:extLst/>
          </a:blip>
          <a:stretch>
            <a:fillRect/>
          </a:stretch>
        </p:blipFill>
        <p:spPr>
          <a:xfrm flipH="1">
            <a:off x="4451551" y="3994172"/>
            <a:ext cx="7708901" cy="3358597"/>
          </a:xfrm>
          <a:prstGeom prst="rect">
            <a:avLst/>
          </a:prstGeom>
          <a:ln w="12700">
            <a:miter lim="400000"/>
          </a:ln>
        </p:spPr>
      </p:pic>
      <p:pic>
        <p:nvPicPr>
          <p:cNvPr id="375" name="Picture 31" descr="Picture 31"/>
          <p:cNvPicPr>
            <a:picLocks noChangeAspect="1"/>
          </p:cNvPicPr>
          <p:nvPr/>
        </p:nvPicPr>
        <p:blipFill>
          <a:blip r:embed="rId4">
            <a:extLst/>
          </a:blip>
          <a:stretch>
            <a:fillRect/>
          </a:stretch>
        </p:blipFill>
        <p:spPr>
          <a:xfrm>
            <a:off x="10092814" y="2845036"/>
            <a:ext cx="1181509" cy="1149139"/>
          </a:xfrm>
          <a:prstGeom prst="rect">
            <a:avLst/>
          </a:prstGeom>
          <a:ln w="12700">
            <a:miter lim="400000"/>
          </a:ln>
        </p:spPr>
      </p:pic>
      <p:sp>
        <p:nvSpPr>
          <p:cNvPr id="376"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377" name="object 6"/>
          <p:cNvSpPr/>
          <p:nvPr/>
        </p:nvSpPr>
        <p:spPr>
          <a:xfrm>
            <a:off x="965200" y="622300"/>
            <a:ext cx="1066800" cy="393700"/>
          </a:xfrm>
          <a:prstGeom prst="rect">
            <a:avLst/>
          </a:prstGeom>
          <a:blipFill>
            <a:blip r:embed="rId5"/>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378" name="Google Shape;303;p39"/>
          <p:cNvSpPr txBox="1"/>
          <p:nvPr/>
        </p:nvSpPr>
        <p:spPr>
          <a:xfrm>
            <a:off x="3484255" y="4480343"/>
            <a:ext cx="10447646" cy="13500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b="1" sz="6600">
                <a:latin typeface="Jalpullineunharu Medium"/>
                <a:ea typeface="Jalpullineunharu Medium"/>
                <a:cs typeface="Jalpullineunharu Medium"/>
                <a:sym typeface="Jalpullineunharu Medium"/>
              </a:defRPr>
            </a:lvl1pPr>
          </a:lstStyle>
          <a:p>
            <a:pPr/>
            <a:r>
              <a:t>실습</a:t>
            </a:r>
          </a:p>
        </p:txBody>
      </p:sp>
      <p:pic>
        <p:nvPicPr>
          <p:cNvPr id="379" name="Picture 33" descr="Picture 33"/>
          <p:cNvPicPr>
            <a:picLocks noChangeAspect="1"/>
          </p:cNvPicPr>
          <p:nvPr/>
        </p:nvPicPr>
        <p:blipFill>
          <a:blip r:embed="rId6">
            <a:extLst/>
          </a:blip>
          <a:stretch>
            <a:fillRect/>
          </a:stretch>
        </p:blipFill>
        <p:spPr>
          <a:xfrm>
            <a:off x="10584976" y="6590926"/>
            <a:ext cx="2081453" cy="962673"/>
          </a:xfrm>
          <a:prstGeom prst="rect">
            <a:avLst/>
          </a:prstGeom>
          <a:ln w="12700">
            <a:miter lim="400000"/>
          </a:ln>
        </p:spPr>
      </p:pic>
      <p:sp>
        <p:nvSpPr>
          <p:cNvPr id="380" name="Google Shape;92;p18"/>
          <p:cNvSpPr txBox="1"/>
          <p:nvPr/>
        </p:nvSpPr>
        <p:spPr>
          <a:xfrm>
            <a:off x="12666426" y="8765276"/>
            <a:ext cx="3950207" cy="921544"/>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r">
              <a:defRPr>
                <a:latin typeface="Jalpullineunharu Medium"/>
                <a:ea typeface="Jalpullineunharu Medium"/>
                <a:cs typeface="Jalpullineunharu Medium"/>
                <a:sym typeface="Jalpullineunharu Medium"/>
              </a:defRPr>
            </a:pPr>
            <a:r>
              <a:t>파일 이름 - 01-boxmodel.html</a:t>
            </a:r>
          </a:p>
          <a:p>
            <a:pPr algn="r">
              <a:defRPr>
                <a:latin typeface="Jalpullineunharu Medium"/>
                <a:ea typeface="Jalpullineunharu Medium"/>
                <a:cs typeface="Jalpullineunharu Medium"/>
                <a:sym typeface="Jalpullineunharu Medium"/>
              </a:defRPr>
            </a:pPr>
            <a:r>
              <a:t>01-boxmodel.css          </a:t>
            </a:r>
          </a:p>
        </p:txBody>
      </p:sp>
      <p:sp>
        <p:nvSpPr>
          <p:cNvPr id="381"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384"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385" name="Google Shape;361;p45"/>
          <p:cNvSpPr txBox="1"/>
          <p:nvPr/>
        </p:nvSpPr>
        <p:spPr>
          <a:xfrm>
            <a:off x="4444570" y="823594"/>
            <a:ext cx="10447647" cy="1659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b="1" sz="5000">
                <a:latin typeface="Jalpullineunharu Medium"/>
                <a:ea typeface="Jalpullineunharu Medium"/>
                <a:cs typeface="Jalpullineunharu Medium"/>
                <a:sym typeface="Jalpullineunharu Medium"/>
              </a:defRPr>
            </a:pPr>
            <a:r>
              <a:t>Flex</a:t>
            </a:r>
            <a:r>
              <a:rPr sz="3400"/>
              <a:t> </a:t>
            </a:r>
            <a:endParaRPr sz="3400"/>
          </a:p>
          <a:p>
            <a:pPr algn="ctr">
              <a:defRPr sz="3400">
                <a:latin typeface="Jalpullineunharu Medium"/>
                <a:ea typeface="Jalpullineunharu Medium"/>
                <a:cs typeface="Jalpullineunharu Medium"/>
                <a:sym typeface="Jalpullineunharu Medium"/>
              </a:defRPr>
            </a:pPr>
            <a:r>
              <a:t>(여러 태그를 한 줄로 묶고 </a:t>
            </a:r>
            <a:r>
              <a:rPr>
                <a:solidFill>
                  <a:schemeClr val="accent2"/>
                </a:solidFill>
              </a:rPr>
              <a:t>정렬</a:t>
            </a:r>
            <a:r>
              <a:t>하는 기능 )</a:t>
            </a:r>
          </a:p>
        </p:txBody>
      </p:sp>
      <p:sp>
        <p:nvSpPr>
          <p:cNvPr id="386"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CSS</a:t>
            </a:r>
          </a:p>
        </p:txBody>
      </p:sp>
      <p:sp>
        <p:nvSpPr>
          <p:cNvPr id="387" name="모서리가 둥근 직사각형"/>
          <p:cNvSpPr/>
          <p:nvPr/>
        </p:nvSpPr>
        <p:spPr>
          <a:xfrm>
            <a:off x="8740206" y="3882550"/>
            <a:ext cx="1726924" cy="4184491"/>
          </a:xfrm>
          <a:prstGeom prst="roundRect">
            <a:avLst>
              <a:gd name="adj" fmla="val 11192"/>
            </a:avLst>
          </a:prstGeom>
          <a:solidFill>
            <a:srgbClr val="DCE6F2"/>
          </a:solidFill>
          <a:ln w="31750">
            <a:solidFill>
              <a:srgbClr val="95B3D7"/>
            </a:solidFill>
          </a:ln>
        </p:spPr>
        <p:txBody>
          <a:bodyPr lIns="45718" tIns="45718" rIns="45718" bIns="45718" anchor="ctr"/>
          <a:lstStyle/>
          <a:p>
            <a:pPr algn="ctr">
              <a:defRPr>
                <a:solidFill>
                  <a:srgbClr val="FFFFFF"/>
                </a:solidFill>
                <a:latin typeface="+mn-lt"/>
                <a:ea typeface="+mn-ea"/>
                <a:cs typeface="+mn-cs"/>
                <a:sym typeface="Calibri"/>
              </a:defRPr>
            </a:pPr>
          </a:p>
        </p:txBody>
      </p:sp>
      <p:grpSp>
        <p:nvGrpSpPr>
          <p:cNvPr id="390" name="div"/>
          <p:cNvGrpSpPr/>
          <p:nvPr/>
        </p:nvGrpSpPr>
        <p:grpSpPr>
          <a:xfrm>
            <a:off x="9082967" y="4190793"/>
            <a:ext cx="1041401" cy="1041401"/>
            <a:chOff x="0" y="0"/>
            <a:chExt cx="1041400" cy="1041400"/>
          </a:xfrm>
        </p:grpSpPr>
        <p:sp>
          <p:nvSpPr>
            <p:cNvPr id="388" name="모서리가 둥근 직사각형"/>
            <p:cNvSpPr/>
            <p:nvPr/>
          </p:nvSpPr>
          <p:spPr>
            <a:xfrm>
              <a:off x="0" y="0"/>
              <a:ext cx="1041400" cy="1041400"/>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5000">
                  <a:solidFill>
                    <a:schemeClr val="accent2"/>
                  </a:solidFill>
                  <a:latin typeface="+mn-lt"/>
                  <a:ea typeface="+mn-ea"/>
                  <a:cs typeface="+mn-cs"/>
                  <a:sym typeface="Calibri"/>
                </a:defRPr>
              </a:pPr>
            </a:p>
          </p:txBody>
        </p:sp>
        <p:sp>
          <p:nvSpPr>
            <p:cNvPr id="389" name="div"/>
            <p:cNvSpPr txBox="1"/>
            <p:nvPr/>
          </p:nvSpPr>
          <p:spPr>
            <a:xfrm>
              <a:off x="58452" y="244255"/>
              <a:ext cx="924496" cy="7386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5000">
                  <a:solidFill>
                    <a:schemeClr val="accent2"/>
                  </a:solidFill>
                  <a:latin typeface="+mn-lt"/>
                  <a:ea typeface="+mn-ea"/>
                  <a:cs typeface="+mn-cs"/>
                  <a:sym typeface="Calibri"/>
                </a:defRPr>
              </a:lvl1pPr>
            </a:lstStyle>
            <a:p>
              <a:pPr/>
              <a:r>
                <a:t>div</a:t>
              </a:r>
            </a:p>
          </p:txBody>
        </p:sp>
      </p:grpSp>
      <p:sp>
        <p:nvSpPr>
          <p:cNvPr id="391" name="div…"/>
          <p:cNvSpPr txBox="1"/>
          <p:nvPr/>
        </p:nvSpPr>
        <p:spPr>
          <a:xfrm>
            <a:off x="10324465" y="3479090"/>
            <a:ext cx="2493326" cy="112758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p>
            <a:pPr>
              <a:defRPr sz="5000">
                <a:solidFill>
                  <a:schemeClr val="accent1">
                    <a:satOff val="-4409"/>
                    <a:lumOff val="-10509"/>
                  </a:schemeClr>
                </a:solidFill>
                <a:latin typeface="+mn-lt"/>
                <a:ea typeface="+mn-ea"/>
                <a:cs typeface="+mn-cs"/>
                <a:sym typeface="Calibri"/>
              </a:defRPr>
            </a:pPr>
            <a:r>
              <a:t>  div </a:t>
            </a:r>
          </a:p>
          <a:p>
            <a:pPr>
              <a:defRPr sz="2000">
                <a:solidFill>
                  <a:schemeClr val="accent1">
                    <a:satOff val="-4409"/>
                    <a:lumOff val="-10509"/>
                  </a:schemeClr>
                </a:solidFill>
                <a:latin typeface="+mn-lt"/>
                <a:ea typeface="+mn-ea"/>
                <a:cs typeface="+mn-cs"/>
                <a:sym typeface="Calibri"/>
              </a:defRPr>
            </a:pPr>
            <a:r>
              <a:t>    (wrapper, container) </a:t>
            </a:r>
          </a:p>
        </p:txBody>
      </p:sp>
      <p:grpSp>
        <p:nvGrpSpPr>
          <p:cNvPr id="394" name="div"/>
          <p:cNvGrpSpPr/>
          <p:nvPr/>
        </p:nvGrpSpPr>
        <p:grpSpPr>
          <a:xfrm>
            <a:off x="9082967" y="2654272"/>
            <a:ext cx="1041401" cy="1041401"/>
            <a:chOff x="0" y="0"/>
            <a:chExt cx="1041400" cy="1041400"/>
          </a:xfrm>
        </p:grpSpPr>
        <p:sp>
          <p:nvSpPr>
            <p:cNvPr id="392" name="모서리가 둥근 직사각형"/>
            <p:cNvSpPr/>
            <p:nvPr/>
          </p:nvSpPr>
          <p:spPr>
            <a:xfrm>
              <a:off x="0" y="0"/>
              <a:ext cx="1041400" cy="1041400"/>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5000">
                  <a:solidFill>
                    <a:schemeClr val="accent2"/>
                  </a:solidFill>
                  <a:latin typeface="+mn-lt"/>
                  <a:ea typeface="+mn-ea"/>
                  <a:cs typeface="+mn-cs"/>
                  <a:sym typeface="Calibri"/>
                </a:defRPr>
              </a:pPr>
            </a:p>
          </p:txBody>
        </p:sp>
        <p:sp>
          <p:nvSpPr>
            <p:cNvPr id="393" name="div"/>
            <p:cNvSpPr txBox="1"/>
            <p:nvPr/>
          </p:nvSpPr>
          <p:spPr>
            <a:xfrm>
              <a:off x="58452" y="244255"/>
              <a:ext cx="924496" cy="7386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5000">
                  <a:solidFill>
                    <a:schemeClr val="accent2"/>
                  </a:solidFill>
                  <a:latin typeface="+mn-lt"/>
                  <a:ea typeface="+mn-ea"/>
                  <a:cs typeface="+mn-cs"/>
                  <a:sym typeface="Calibri"/>
                </a:defRPr>
              </a:lvl1pPr>
            </a:lstStyle>
            <a:p>
              <a:pPr/>
              <a:r>
                <a:t>div</a:t>
              </a:r>
            </a:p>
          </p:txBody>
        </p:sp>
      </p:grpSp>
      <p:grpSp>
        <p:nvGrpSpPr>
          <p:cNvPr id="397" name="div"/>
          <p:cNvGrpSpPr/>
          <p:nvPr/>
        </p:nvGrpSpPr>
        <p:grpSpPr>
          <a:xfrm>
            <a:off x="9082967" y="5454096"/>
            <a:ext cx="1041401" cy="1041401"/>
            <a:chOff x="0" y="0"/>
            <a:chExt cx="1041400" cy="1041400"/>
          </a:xfrm>
        </p:grpSpPr>
        <p:sp>
          <p:nvSpPr>
            <p:cNvPr id="395" name="모서리가 둥근 직사각형"/>
            <p:cNvSpPr/>
            <p:nvPr/>
          </p:nvSpPr>
          <p:spPr>
            <a:xfrm>
              <a:off x="0" y="0"/>
              <a:ext cx="1041400" cy="1041400"/>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5000">
                  <a:solidFill>
                    <a:schemeClr val="accent2"/>
                  </a:solidFill>
                  <a:latin typeface="+mn-lt"/>
                  <a:ea typeface="+mn-ea"/>
                  <a:cs typeface="+mn-cs"/>
                  <a:sym typeface="Calibri"/>
                </a:defRPr>
              </a:pPr>
            </a:p>
          </p:txBody>
        </p:sp>
        <p:sp>
          <p:nvSpPr>
            <p:cNvPr id="396" name="div"/>
            <p:cNvSpPr txBox="1"/>
            <p:nvPr/>
          </p:nvSpPr>
          <p:spPr>
            <a:xfrm>
              <a:off x="58452" y="244255"/>
              <a:ext cx="924496" cy="7386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5000">
                  <a:solidFill>
                    <a:schemeClr val="accent2"/>
                  </a:solidFill>
                  <a:latin typeface="+mn-lt"/>
                  <a:ea typeface="+mn-ea"/>
                  <a:cs typeface="+mn-cs"/>
                  <a:sym typeface="Calibri"/>
                </a:defRPr>
              </a:lvl1pPr>
            </a:lstStyle>
            <a:p>
              <a:pPr/>
              <a:r>
                <a:t>div</a:t>
              </a:r>
            </a:p>
          </p:txBody>
        </p:sp>
      </p:grpSp>
      <p:grpSp>
        <p:nvGrpSpPr>
          <p:cNvPr id="400" name="div"/>
          <p:cNvGrpSpPr/>
          <p:nvPr/>
        </p:nvGrpSpPr>
        <p:grpSpPr>
          <a:xfrm>
            <a:off x="9082967" y="6717397"/>
            <a:ext cx="1041401" cy="1041401"/>
            <a:chOff x="0" y="0"/>
            <a:chExt cx="1041400" cy="1041400"/>
          </a:xfrm>
        </p:grpSpPr>
        <p:sp>
          <p:nvSpPr>
            <p:cNvPr id="398" name="모서리가 둥근 직사각형"/>
            <p:cNvSpPr/>
            <p:nvPr/>
          </p:nvSpPr>
          <p:spPr>
            <a:xfrm>
              <a:off x="0" y="0"/>
              <a:ext cx="1041400" cy="1041400"/>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5000">
                  <a:solidFill>
                    <a:schemeClr val="accent2"/>
                  </a:solidFill>
                  <a:latin typeface="+mn-lt"/>
                  <a:ea typeface="+mn-ea"/>
                  <a:cs typeface="+mn-cs"/>
                  <a:sym typeface="Calibri"/>
                </a:defRPr>
              </a:pPr>
            </a:p>
          </p:txBody>
        </p:sp>
        <p:sp>
          <p:nvSpPr>
            <p:cNvPr id="399" name="div"/>
            <p:cNvSpPr txBox="1"/>
            <p:nvPr/>
          </p:nvSpPr>
          <p:spPr>
            <a:xfrm>
              <a:off x="58452" y="244255"/>
              <a:ext cx="924496" cy="7386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5000">
                  <a:solidFill>
                    <a:schemeClr val="accent2"/>
                  </a:solidFill>
                  <a:latin typeface="+mn-lt"/>
                  <a:ea typeface="+mn-ea"/>
                  <a:cs typeface="+mn-cs"/>
                  <a:sym typeface="Calibri"/>
                </a:defRPr>
              </a:lvl1pPr>
            </a:lstStyle>
            <a:p>
              <a:pPr/>
              <a:r>
                <a:t>div</a:t>
              </a:r>
            </a:p>
          </p:txBody>
        </p:sp>
      </p:grpSp>
      <p:grpSp>
        <p:nvGrpSpPr>
          <p:cNvPr id="403" name="div"/>
          <p:cNvGrpSpPr/>
          <p:nvPr/>
        </p:nvGrpSpPr>
        <p:grpSpPr>
          <a:xfrm>
            <a:off x="9082967" y="8253920"/>
            <a:ext cx="1041401" cy="1041401"/>
            <a:chOff x="0" y="0"/>
            <a:chExt cx="1041400" cy="1041400"/>
          </a:xfrm>
        </p:grpSpPr>
        <p:sp>
          <p:nvSpPr>
            <p:cNvPr id="401" name="모서리가 둥근 직사각형"/>
            <p:cNvSpPr/>
            <p:nvPr/>
          </p:nvSpPr>
          <p:spPr>
            <a:xfrm>
              <a:off x="0" y="0"/>
              <a:ext cx="1041400" cy="1041400"/>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5000">
                  <a:solidFill>
                    <a:schemeClr val="accent2"/>
                  </a:solidFill>
                  <a:latin typeface="+mn-lt"/>
                  <a:ea typeface="+mn-ea"/>
                  <a:cs typeface="+mn-cs"/>
                  <a:sym typeface="Calibri"/>
                </a:defRPr>
              </a:pPr>
            </a:p>
          </p:txBody>
        </p:sp>
        <p:sp>
          <p:nvSpPr>
            <p:cNvPr id="402" name="div"/>
            <p:cNvSpPr txBox="1"/>
            <p:nvPr/>
          </p:nvSpPr>
          <p:spPr>
            <a:xfrm>
              <a:off x="58452" y="244255"/>
              <a:ext cx="924496" cy="7386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5000">
                  <a:solidFill>
                    <a:schemeClr val="accent2"/>
                  </a:solidFill>
                  <a:latin typeface="+mn-lt"/>
                  <a:ea typeface="+mn-ea"/>
                  <a:cs typeface="+mn-cs"/>
                  <a:sym typeface="Calibri"/>
                </a:defRPr>
              </a:lvl1pPr>
            </a:lstStyle>
            <a:p>
              <a:pPr/>
              <a:r>
                <a:t>div</a:t>
              </a:r>
            </a:p>
          </p:txBody>
        </p:sp>
      </p:gr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406"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407" name="Google Shape;361;p45"/>
          <p:cNvSpPr txBox="1"/>
          <p:nvPr/>
        </p:nvSpPr>
        <p:spPr>
          <a:xfrm>
            <a:off x="306658" y="1280768"/>
            <a:ext cx="16734885" cy="11087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b="1" sz="5000">
                <a:latin typeface="Jalpullineunharu Medium"/>
                <a:ea typeface="Jalpullineunharu Medium"/>
                <a:cs typeface="Jalpullineunharu Medium"/>
                <a:sym typeface="Jalpullineunharu Medium"/>
              </a:defRPr>
            </a:lvl1pPr>
          </a:lstStyle>
          <a:p>
            <a:pPr/>
            <a:r>
              <a:t>display     flex-direction     justify-content    align-items</a:t>
            </a:r>
          </a:p>
        </p:txBody>
      </p:sp>
      <p:sp>
        <p:nvSpPr>
          <p:cNvPr id="408"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CSS</a:t>
            </a:r>
          </a:p>
        </p:txBody>
      </p:sp>
      <p:grpSp>
        <p:nvGrpSpPr>
          <p:cNvPr id="426" name="그룹"/>
          <p:cNvGrpSpPr/>
          <p:nvPr/>
        </p:nvGrpSpPr>
        <p:grpSpPr>
          <a:xfrm>
            <a:off x="883297" y="3941201"/>
            <a:ext cx="1828824" cy="4754518"/>
            <a:chOff x="0" y="0"/>
            <a:chExt cx="1828822" cy="4754517"/>
          </a:xfrm>
        </p:grpSpPr>
        <p:sp>
          <p:nvSpPr>
            <p:cNvPr id="409" name="모서리가 둥근 직사각형"/>
            <p:cNvSpPr/>
            <p:nvPr/>
          </p:nvSpPr>
          <p:spPr>
            <a:xfrm>
              <a:off x="0" y="884732"/>
              <a:ext cx="1084843" cy="2983715"/>
            </a:xfrm>
            <a:prstGeom prst="roundRect">
              <a:avLst>
                <a:gd name="adj" fmla="val 16406"/>
              </a:avLst>
            </a:prstGeom>
            <a:solidFill>
              <a:srgbClr val="DCE6F2"/>
            </a:solidFill>
            <a:ln w="31750" cap="flat">
              <a:solidFill>
                <a:srgbClr val="95B3D7"/>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410" name="div…"/>
            <p:cNvSpPr txBox="1"/>
            <p:nvPr/>
          </p:nvSpPr>
          <p:spPr>
            <a:xfrm>
              <a:off x="1006589" y="866116"/>
              <a:ext cx="822234" cy="489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lvl1pPr>
                <a:defRPr sz="3000">
                  <a:solidFill>
                    <a:schemeClr val="accent1">
                      <a:satOff val="-4409"/>
                      <a:lumOff val="-10509"/>
                    </a:schemeClr>
                  </a:solidFill>
                  <a:latin typeface="+mn-lt"/>
                  <a:ea typeface="+mn-ea"/>
                  <a:cs typeface="+mn-cs"/>
                  <a:sym typeface="Calibri"/>
                </a:defRPr>
              </a:lvl1pPr>
            </a:lstStyle>
            <a:p>
              <a:pPr/>
              <a:r>
                <a:t>  div </a:t>
              </a:r>
            </a:p>
          </p:txBody>
        </p:sp>
        <p:grpSp>
          <p:nvGrpSpPr>
            <p:cNvPr id="413" name="div"/>
            <p:cNvGrpSpPr/>
            <p:nvPr/>
          </p:nvGrpSpPr>
          <p:grpSpPr>
            <a:xfrm>
              <a:off x="237152" y="1166478"/>
              <a:ext cx="610540" cy="610540"/>
              <a:chOff x="0" y="0"/>
              <a:chExt cx="610538" cy="610538"/>
            </a:xfrm>
          </p:grpSpPr>
          <p:sp>
            <p:nvSpPr>
              <p:cNvPr id="411"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412"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416" name="div"/>
            <p:cNvGrpSpPr/>
            <p:nvPr/>
          </p:nvGrpSpPr>
          <p:grpSpPr>
            <a:xfrm>
              <a:off x="237152" y="2094198"/>
              <a:ext cx="610540" cy="610540"/>
              <a:chOff x="0" y="0"/>
              <a:chExt cx="610538" cy="610538"/>
            </a:xfrm>
          </p:grpSpPr>
          <p:sp>
            <p:nvSpPr>
              <p:cNvPr id="414"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415"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419" name="div"/>
            <p:cNvGrpSpPr/>
            <p:nvPr/>
          </p:nvGrpSpPr>
          <p:grpSpPr>
            <a:xfrm>
              <a:off x="237152" y="3021918"/>
              <a:ext cx="610540" cy="610540"/>
              <a:chOff x="0" y="0"/>
              <a:chExt cx="610538" cy="610538"/>
            </a:xfrm>
          </p:grpSpPr>
          <p:sp>
            <p:nvSpPr>
              <p:cNvPr id="417"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418"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422" name="div"/>
            <p:cNvGrpSpPr/>
            <p:nvPr/>
          </p:nvGrpSpPr>
          <p:grpSpPr>
            <a:xfrm>
              <a:off x="237151" y="0"/>
              <a:ext cx="610540" cy="610539"/>
              <a:chOff x="0" y="0"/>
              <a:chExt cx="610538" cy="610538"/>
            </a:xfrm>
          </p:grpSpPr>
          <p:sp>
            <p:nvSpPr>
              <p:cNvPr id="420"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421"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425" name="div"/>
            <p:cNvGrpSpPr/>
            <p:nvPr/>
          </p:nvGrpSpPr>
          <p:grpSpPr>
            <a:xfrm>
              <a:off x="237151" y="4143978"/>
              <a:ext cx="610540" cy="610540"/>
              <a:chOff x="0" y="0"/>
              <a:chExt cx="610538" cy="610538"/>
            </a:xfrm>
          </p:grpSpPr>
          <p:sp>
            <p:nvSpPr>
              <p:cNvPr id="423"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424"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grpSp>
        <p:nvGrpSpPr>
          <p:cNvPr id="445" name="그룹"/>
          <p:cNvGrpSpPr/>
          <p:nvPr/>
        </p:nvGrpSpPr>
        <p:grpSpPr>
          <a:xfrm>
            <a:off x="3482492" y="4925474"/>
            <a:ext cx="4235543" cy="2820189"/>
            <a:chOff x="0" y="0"/>
            <a:chExt cx="4235541" cy="2820188"/>
          </a:xfrm>
        </p:grpSpPr>
        <p:sp>
          <p:nvSpPr>
            <p:cNvPr id="427" name="모서리가 둥근 직사각형"/>
            <p:cNvSpPr/>
            <p:nvPr/>
          </p:nvSpPr>
          <p:spPr>
            <a:xfrm>
              <a:off x="123178" y="898265"/>
              <a:ext cx="3703120" cy="1023659"/>
            </a:xfrm>
            <a:prstGeom prst="roundRect">
              <a:avLst>
                <a:gd name="adj" fmla="val 25512"/>
              </a:avLst>
            </a:prstGeom>
            <a:solidFill>
              <a:srgbClr val="DCE6F2"/>
            </a:solidFill>
            <a:ln w="31750" cap="flat">
              <a:solidFill>
                <a:srgbClr val="95B3D7"/>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428" name="Straight Arrow Connector 4"/>
            <p:cNvSpPr/>
            <p:nvPr/>
          </p:nvSpPr>
          <p:spPr>
            <a:xfrm flipH="1" flipV="1">
              <a:off x="-1" y="1410093"/>
              <a:ext cx="4225663" cy="1"/>
            </a:xfrm>
            <a:prstGeom prst="line">
              <a:avLst/>
            </a:prstGeom>
            <a:noFill/>
            <a:ln w="69850" cap="rnd">
              <a:solidFill>
                <a:srgbClr val="4A7EBB"/>
              </a:solidFill>
              <a:prstDash val="solid"/>
              <a:round/>
              <a:headEnd type="triangle" w="med" len="med"/>
            </a:ln>
            <a:effectLst/>
          </p:spPr>
          <p:txBody>
            <a:bodyPr wrap="square" lIns="45718" tIns="45718" rIns="45718" bIns="45718" numCol="1" anchor="t">
              <a:noAutofit/>
            </a:bodyPr>
            <a:lstStyle/>
            <a:p>
              <a:pPr/>
            </a:p>
          </p:txBody>
        </p:sp>
        <p:grpSp>
          <p:nvGrpSpPr>
            <p:cNvPr id="431" name="div"/>
            <p:cNvGrpSpPr/>
            <p:nvPr/>
          </p:nvGrpSpPr>
          <p:grpSpPr>
            <a:xfrm>
              <a:off x="1786336" y="1104824"/>
              <a:ext cx="610540" cy="610540"/>
              <a:chOff x="0" y="0"/>
              <a:chExt cx="610538" cy="610538"/>
            </a:xfrm>
          </p:grpSpPr>
          <p:sp>
            <p:nvSpPr>
              <p:cNvPr id="429"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430"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434" name="div"/>
            <p:cNvGrpSpPr/>
            <p:nvPr/>
          </p:nvGrpSpPr>
          <p:grpSpPr>
            <a:xfrm>
              <a:off x="1045705" y="1104824"/>
              <a:ext cx="610540" cy="610540"/>
              <a:chOff x="0" y="0"/>
              <a:chExt cx="610538" cy="610538"/>
            </a:xfrm>
          </p:grpSpPr>
          <p:sp>
            <p:nvSpPr>
              <p:cNvPr id="432"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433"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437" name="div"/>
            <p:cNvGrpSpPr/>
            <p:nvPr/>
          </p:nvGrpSpPr>
          <p:grpSpPr>
            <a:xfrm>
              <a:off x="305072" y="1104824"/>
              <a:ext cx="610540" cy="610540"/>
              <a:chOff x="0" y="0"/>
              <a:chExt cx="610538" cy="610538"/>
            </a:xfrm>
          </p:grpSpPr>
          <p:sp>
            <p:nvSpPr>
              <p:cNvPr id="435"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436"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440" name="div"/>
            <p:cNvGrpSpPr/>
            <p:nvPr/>
          </p:nvGrpSpPr>
          <p:grpSpPr>
            <a:xfrm>
              <a:off x="305072" y="0"/>
              <a:ext cx="610540" cy="610539"/>
              <a:chOff x="0" y="0"/>
              <a:chExt cx="610538" cy="610538"/>
            </a:xfrm>
          </p:grpSpPr>
          <p:sp>
            <p:nvSpPr>
              <p:cNvPr id="438"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439"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443" name="div"/>
            <p:cNvGrpSpPr/>
            <p:nvPr/>
          </p:nvGrpSpPr>
          <p:grpSpPr>
            <a:xfrm>
              <a:off x="305072" y="2209649"/>
              <a:ext cx="610540" cy="610540"/>
              <a:chOff x="0" y="0"/>
              <a:chExt cx="610538" cy="610538"/>
            </a:xfrm>
          </p:grpSpPr>
          <p:sp>
            <p:nvSpPr>
              <p:cNvPr id="441"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442"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sp>
          <p:nvSpPr>
            <p:cNvPr id="444" name="div…"/>
            <p:cNvSpPr/>
            <p:nvPr/>
          </p:nvSpPr>
          <p:spPr>
            <a:xfrm>
              <a:off x="2965541" y="67055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lvl1pPr>
                <a:defRPr sz="3000">
                  <a:solidFill>
                    <a:schemeClr val="accent1">
                      <a:satOff val="-4409"/>
                      <a:lumOff val="-10509"/>
                    </a:schemeClr>
                  </a:solidFill>
                  <a:latin typeface="+mn-lt"/>
                  <a:ea typeface="+mn-ea"/>
                  <a:cs typeface="+mn-cs"/>
                  <a:sym typeface="Calibri"/>
                </a:defRPr>
              </a:lvl1pPr>
            </a:lstStyle>
            <a:p>
              <a:pPr/>
              <a:r>
                <a:t>  div </a:t>
              </a:r>
            </a:p>
          </p:txBody>
        </p:sp>
      </p:grpSp>
      <p:sp>
        <p:nvSpPr>
          <p:cNvPr id="446" name="Google Shape;361;p45"/>
          <p:cNvSpPr txBox="1"/>
          <p:nvPr/>
        </p:nvSpPr>
        <p:spPr>
          <a:xfrm>
            <a:off x="306658" y="2313097"/>
            <a:ext cx="16734885" cy="11087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b="1" sz="5000">
                <a:solidFill>
                  <a:srgbClr val="FF2600"/>
                </a:solidFill>
                <a:latin typeface="Jalpullineunharu Medium"/>
                <a:ea typeface="Jalpullineunharu Medium"/>
                <a:cs typeface="Jalpullineunharu Medium"/>
                <a:sym typeface="Jalpullineunharu Medium"/>
              </a:defRPr>
            </a:lvl1pPr>
          </a:lstStyle>
          <a:p>
            <a:pPr/>
            <a:r>
              <a:t>flex                 row            space-between        center</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449"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450" name="Google Shape;361;p45"/>
          <p:cNvSpPr txBox="1"/>
          <p:nvPr/>
        </p:nvSpPr>
        <p:spPr>
          <a:xfrm>
            <a:off x="306658" y="1280768"/>
            <a:ext cx="16734885" cy="11087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b="1" sz="5000">
                <a:latin typeface="Jalpullineunharu Medium"/>
                <a:ea typeface="Jalpullineunharu Medium"/>
                <a:cs typeface="Jalpullineunharu Medium"/>
                <a:sym typeface="Jalpullineunharu Medium"/>
              </a:defRPr>
            </a:lvl1pPr>
          </a:lstStyle>
          <a:p>
            <a:pPr/>
            <a:r>
              <a:t>display     flex-direction     justify-content    align-items</a:t>
            </a:r>
          </a:p>
        </p:txBody>
      </p:sp>
      <p:sp>
        <p:nvSpPr>
          <p:cNvPr id="451"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CSS</a:t>
            </a:r>
          </a:p>
        </p:txBody>
      </p:sp>
      <p:grpSp>
        <p:nvGrpSpPr>
          <p:cNvPr id="469" name="그룹"/>
          <p:cNvGrpSpPr/>
          <p:nvPr/>
        </p:nvGrpSpPr>
        <p:grpSpPr>
          <a:xfrm>
            <a:off x="883297" y="3941201"/>
            <a:ext cx="1828824" cy="4754518"/>
            <a:chOff x="0" y="0"/>
            <a:chExt cx="1828822" cy="4754517"/>
          </a:xfrm>
        </p:grpSpPr>
        <p:sp>
          <p:nvSpPr>
            <p:cNvPr id="452" name="모서리가 둥근 직사각형"/>
            <p:cNvSpPr/>
            <p:nvPr/>
          </p:nvSpPr>
          <p:spPr>
            <a:xfrm>
              <a:off x="0" y="884732"/>
              <a:ext cx="1084843" cy="2983715"/>
            </a:xfrm>
            <a:prstGeom prst="roundRect">
              <a:avLst>
                <a:gd name="adj" fmla="val 16406"/>
              </a:avLst>
            </a:prstGeom>
            <a:solidFill>
              <a:srgbClr val="DCE6F2"/>
            </a:solidFill>
            <a:ln w="31750" cap="flat">
              <a:solidFill>
                <a:srgbClr val="95B3D7"/>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453" name="div…"/>
            <p:cNvSpPr txBox="1"/>
            <p:nvPr/>
          </p:nvSpPr>
          <p:spPr>
            <a:xfrm>
              <a:off x="1006589" y="866116"/>
              <a:ext cx="822234" cy="489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lvl1pPr>
                <a:defRPr sz="3000">
                  <a:solidFill>
                    <a:schemeClr val="accent1">
                      <a:satOff val="-4409"/>
                      <a:lumOff val="-10509"/>
                    </a:schemeClr>
                  </a:solidFill>
                  <a:latin typeface="+mn-lt"/>
                  <a:ea typeface="+mn-ea"/>
                  <a:cs typeface="+mn-cs"/>
                  <a:sym typeface="Calibri"/>
                </a:defRPr>
              </a:lvl1pPr>
            </a:lstStyle>
            <a:p>
              <a:pPr/>
              <a:r>
                <a:t>  div </a:t>
              </a:r>
            </a:p>
          </p:txBody>
        </p:sp>
        <p:grpSp>
          <p:nvGrpSpPr>
            <p:cNvPr id="456" name="div"/>
            <p:cNvGrpSpPr/>
            <p:nvPr/>
          </p:nvGrpSpPr>
          <p:grpSpPr>
            <a:xfrm>
              <a:off x="237152" y="1166478"/>
              <a:ext cx="610540" cy="610540"/>
              <a:chOff x="0" y="0"/>
              <a:chExt cx="610538" cy="610538"/>
            </a:xfrm>
          </p:grpSpPr>
          <p:sp>
            <p:nvSpPr>
              <p:cNvPr id="454"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455"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459" name="div"/>
            <p:cNvGrpSpPr/>
            <p:nvPr/>
          </p:nvGrpSpPr>
          <p:grpSpPr>
            <a:xfrm>
              <a:off x="237152" y="2094198"/>
              <a:ext cx="610540" cy="610540"/>
              <a:chOff x="0" y="0"/>
              <a:chExt cx="610538" cy="610538"/>
            </a:xfrm>
          </p:grpSpPr>
          <p:sp>
            <p:nvSpPr>
              <p:cNvPr id="457"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458"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462" name="div"/>
            <p:cNvGrpSpPr/>
            <p:nvPr/>
          </p:nvGrpSpPr>
          <p:grpSpPr>
            <a:xfrm>
              <a:off x="237152" y="3021918"/>
              <a:ext cx="610540" cy="610540"/>
              <a:chOff x="0" y="0"/>
              <a:chExt cx="610538" cy="610538"/>
            </a:xfrm>
          </p:grpSpPr>
          <p:sp>
            <p:nvSpPr>
              <p:cNvPr id="460"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461"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465" name="div"/>
            <p:cNvGrpSpPr/>
            <p:nvPr/>
          </p:nvGrpSpPr>
          <p:grpSpPr>
            <a:xfrm>
              <a:off x="237151" y="0"/>
              <a:ext cx="610540" cy="610539"/>
              <a:chOff x="0" y="0"/>
              <a:chExt cx="610538" cy="610538"/>
            </a:xfrm>
          </p:grpSpPr>
          <p:sp>
            <p:nvSpPr>
              <p:cNvPr id="463"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464"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468" name="div"/>
            <p:cNvGrpSpPr/>
            <p:nvPr/>
          </p:nvGrpSpPr>
          <p:grpSpPr>
            <a:xfrm>
              <a:off x="237151" y="4143978"/>
              <a:ext cx="610540" cy="610540"/>
              <a:chOff x="0" y="0"/>
              <a:chExt cx="610538" cy="610538"/>
            </a:xfrm>
          </p:grpSpPr>
          <p:sp>
            <p:nvSpPr>
              <p:cNvPr id="466"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467"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grpSp>
        <p:nvGrpSpPr>
          <p:cNvPr id="488" name="그룹"/>
          <p:cNvGrpSpPr/>
          <p:nvPr/>
        </p:nvGrpSpPr>
        <p:grpSpPr>
          <a:xfrm>
            <a:off x="3482492" y="4925474"/>
            <a:ext cx="4235543" cy="2820189"/>
            <a:chOff x="0" y="0"/>
            <a:chExt cx="4235541" cy="2820188"/>
          </a:xfrm>
        </p:grpSpPr>
        <p:sp>
          <p:nvSpPr>
            <p:cNvPr id="470" name="모서리가 둥근 직사각형"/>
            <p:cNvSpPr/>
            <p:nvPr/>
          </p:nvSpPr>
          <p:spPr>
            <a:xfrm>
              <a:off x="123178" y="898265"/>
              <a:ext cx="3703120" cy="1023659"/>
            </a:xfrm>
            <a:prstGeom prst="roundRect">
              <a:avLst>
                <a:gd name="adj" fmla="val 25512"/>
              </a:avLst>
            </a:prstGeom>
            <a:solidFill>
              <a:srgbClr val="DCE6F2"/>
            </a:solidFill>
            <a:ln w="31750" cap="flat">
              <a:solidFill>
                <a:srgbClr val="95B3D7"/>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471" name="Straight Arrow Connector 4"/>
            <p:cNvSpPr/>
            <p:nvPr/>
          </p:nvSpPr>
          <p:spPr>
            <a:xfrm flipH="1" flipV="1">
              <a:off x="-1" y="1410093"/>
              <a:ext cx="4225663" cy="1"/>
            </a:xfrm>
            <a:prstGeom prst="line">
              <a:avLst/>
            </a:prstGeom>
            <a:noFill/>
            <a:ln w="69850" cap="rnd">
              <a:solidFill>
                <a:srgbClr val="4A7EBB"/>
              </a:solidFill>
              <a:prstDash val="solid"/>
              <a:round/>
              <a:headEnd type="triangle" w="med" len="med"/>
            </a:ln>
            <a:effectLst/>
          </p:spPr>
          <p:txBody>
            <a:bodyPr wrap="square" lIns="45718" tIns="45718" rIns="45718" bIns="45718" numCol="1" anchor="t">
              <a:noAutofit/>
            </a:bodyPr>
            <a:lstStyle/>
            <a:p>
              <a:pPr/>
            </a:p>
          </p:txBody>
        </p:sp>
        <p:grpSp>
          <p:nvGrpSpPr>
            <p:cNvPr id="474" name="div"/>
            <p:cNvGrpSpPr/>
            <p:nvPr/>
          </p:nvGrpSpPr>
          <p:grpSpPr>
            <a:xfrm>
              <a:off x="1786336" y="1104824"/>
              <a:ext cx="610540" cy="610540"/>
              <a:chOff x="0" y="0"/>
              <a:chExt cx="610538" cy="610538"/>
            </a:xfrm>
          </p:grpSpPr>
          <p:sp>
            <p:nvSpPr>
              <p:cNvPr id="472"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473"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477" name="div"/>
            <p:cNvGrpSpPr/>
            <p:nvPr/>
          </p:nvGrpSpPr>
          <p:grpSpPr>
            <a:xfrm>
              <a:off x="1045705" y="1104824"/>
              <a:ext cx="610540" cy="610540"/>
              <a:chOff x="0" y="0"/>
              <a:chExt cx="610538" cy="610538"/>
            </a:xfrm>
          </p:grpSpPr>
          <p:sp>
            <p:nvSpPr>
              <p:cNvPr id="475"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476"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480" name="div"/>
            <p:cNvGrpSpPr/>
            <p:nvPr/>
          </p:nvGrpSpPr>
          <p:grpSpPr>
            <a:xfrm>
              <a:off x="305072" y="1104824"/>
              <a:ext cx="610540" cy="610540"/>
              <a:chOff x="0" y="0"/>
              <a:chExt cx="610538" cy="610538"/>
            </a:xfrm>
          </p:grpSpPr>
          <p:sp>
            <p:nvSpPr>
              <p:cNvPr id="478"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479"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483" name="div"/>
            <p:cNvGrpSpPr/>
            <p:nvPr/>
          </p:nvGrpSpPr>
          <p:grpSpPr>
            <a:xfrm>
              <a:off x="305072" y="0"/>
              <a:ext cx="610540" cy="610539"/>
              <a:chOff x="0" y="0"/>
              <a:chExt cx="610538" cy="610538"/>
            </a:xfrm>
          </p:grpSpPr>
          <p:sp>
            <p:nvSpPr>
              <p:cNvPr id="481"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482"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486" name="div"/>
            <p:cNvGrpSpPr/>
            <p:nvPr/>
          </p:nvGrpSpPr>
          <p:grpSpPr>
            <a:xfrm>
              <a:off x="305072" y="2209649"/>
              <a:ext cx="610540" cy="610540"/>
              <a:chOff x="0" y="0"/>
              <a:chExt cx="610538" cy="610538"/>
            </a:xfrm>
          </p:grpSpPr>
          <p:sp>
            <p:nvSpPr>
              <p:cNvPr id="484"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485"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sp>
          <p:nvSpPr>
            <p:cNvPr id="487" name="div…"/>
            <p:cNvSpPr/>
            <p:nvPr/>
          </p:nvSpPr>
          <p:spPr>
            <a:xfrm>
              <a:off x="2965541" y="67055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lvl1pPr>
                <a:defRPr sz="3000">
                  <a:solidFill>
                    <a:schemeClr val="accent1">
                      <a:satOff val="-4409"/>
                      <a:lumOff val="-10509"/>
                    </a:schemeClr>
                  </a:solidFill>
                  <a:latin typeface="+mn-lt"/>
                  <a:ea typeface="+mn-ea"/>
                  <a:cs typeface="+mn-cs"/>
                  <a:sym typeface="Calibri"/>
                </a:defRPr>
              </a:lvl1pPr>
            </a:lstStyle>
            <a:p>
              <a:pPr/>
              <a:r>
                <a:t>  div </a:t>
              </a:r>
            </a:p>
          </p:txBody>
        </p:sp>
      </p:grpSp>
      <p:sp>
        <p:nvSpPr>
          <p:cNvPr id="489" name="Google Shape;361;p45"/>
          <p:cNvSpPr txBox="1"/>
          <p:nvPr/>
        </p:nvSpPr>
        <p:spPr>
          <a:xfrm>
            <a:off x="306658" y="2313097"/>
            <a:ext cx="16734885" cy="11087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b="1" sz="5000">
                <a:solidFill>
                  <a:srgbClr val="FF2600"/>
                </a:solidFill>
                <a:latin typeface="Jalpullineunharu Medium"/>
                <a:ea typeface="Jalpullineunharu Medium"/>
                <a:cs typeface="Jalpullineunharu Medium"/>
                <a:sym typeface="Jalpullineunharu Medium"/>
              </a:defRPr>
            </a:lvl1pPr>
          </a:lstStyle>
          <a:p>
            <a:pPr/>
            <a:r>
              <a:t>flex                 row            space-between        center</a:t>
            </a:r>
          </a:p>
        </p:txBody>
      </p:sp>
      <p:grpSp>
        <p:nvGrpSpPr>
          <p:cNvPr id="508" name="그룹"/>
          <p:cNvGrpSpPr/>
          <p:nvPr/>
        </p:nvGrpSpPr>
        <p:grpSpPr>
          <a:xfrm>
            <a:off x="8666422" y="4925474"/>
            <a:ext cx="4225662" cy="2820190"/>
            <a:chOff x="0" y="0"/>
            <a:chExt cx="4225661" cy="2820188"/>
          </a:xfrm>
        </p:grpSpPr>
        <p:sp>
          <p:nvSpPr>
            <p:cNvPr id="490" name="모서리가 둥근 직사각형"/>
            <p:cNvSpPr/>
            <p:nvPr/>
          </p:nvSpPr>
          <p:spPr>
            <a:xfrm>
              <a:off x="123178" y="898265"/>
              <a:ext cx="3703120" cy="1023659"/>
            </a:xfrm>
            <a:prstGeom prst="roundRect">
              <a:avLst>
                <a:gd name="adj" fmla="val 25512"/>
              </a:avLst>
            </a:prstGeom>
            <a:solidFill>
              <a:srgbClr val="DCE6F2"/>
            </a:solidFill>
            <a:ln w="31750" cap="flat">
              <a:solidFill>
                <a:srgbClr val="95B3D7"/>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491" name="Straight Arrow Connector 4"/>
            <p:cNvSpPr/>
            <p:nvPr/>
          </p:nvSpPr>
          <p:spPr>
            <a:xfrm flipH="1" flipV="1">
              <a:off x="-1" y="1410093"/>
              <a:ext cx="4225663" cy="1"/>
            </a:xfrm>
            <a:prstGeom prst="line">
              <a:avLst/>
            </a:prstGeom>
            <a:noFill/>
            <a:ln w="69850" cap="rnd">
              <a:solidFill>
                <a:srgbClr val="4A7EBB"/>
              </a:solidFill>
              <a:prstDash val="solid"/>
              <a:round/>
              <a:headEnd type="triangle" w="med" len="med"/>
            </a:ln>
            <a:effectLst/>
          </p:spPr>
          <p:txBody>
            <a:bodyPr wrap="square" lIns="45718" tIns="45718" rIns="45718" bIns="45718" numCol="1" anchor="t">
              <a:noAutofit/>
            </a:bodyPr>
            <a:lstStyle/>
            <a:p>
              <a:pPr/>
            </a:p>
          </p:txBody>
        </p:sp>
        <p:grpSp>
          <p:nvGrpSpPr>
            <p:cNvPr id="494" name="div"/>
            <p:cNvGrpSpPr/>
            <p:nvPr/>
          </p:nvGrpSpPr>
          <p:grpSpPr>
            <a:xfrm>
              <a:off x="3035270" y="1104824"/>
              <a:ext cx="610540" cy="610540"/>
              <a:chOff x="0" y="0"/>
              <a:chExt cx="610538" cy="610538"/>
            </a:xfrm>
          </p:grpSpPr>
          <p:sp>
            <p:nvSpPr>
              <p:cNvPr id="492"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493"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497" name="div"/>
            <p:cNvGrpSpPr/>
            <p:nvPr/>
          </p:nvGrpSpPr>
          <p:grpSpPr>
            <a:xfrm>
              <a:off x="1669468" y="1104824"/>
              <a:ext cx="610540" cy="610540"/>
              <a:chOff x="0" y="0"/>
              <a:chExt cx="610538" cy="610538"/>
            </a:xfrm>
          </p:grpSpPr>
          <p:sp>
            <p:nvSpPr>
              <p:cNvPr id="495"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496"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500" name="div"/>
            <p:cNvGrpSpPr/>
            <p:nvPr/>
          </p:nvGrpSpPr>
          <p:grpSpPr>
            <a:xfrm>
              <a:off x="305072" y="1104824"/>
              <a:ext cx="610540" cy="610540"/>
              <a:chOff x="0" y="0"/>
              <a:chExt cx="610538" cy="610538"/>
            </a:xfrm>
          </p:grpSpPr>
          <p:sp>
            <p:nvSpPr>
              <p:cNvPr id="498"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499"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503" name="div"/>
            <p:cNvGrpSpPr/>
            <p:nvPr/>
          </p:nvGrpSpPr>
          <p:grpSpPr>
            <a:xfrm>
              <a:off x="305072" y="0"/>
              <a:ext cx="610540" cy="610539"/>
              <a:chOff x="0" y="0"/>
              <a:chExt cx="610538" cy="610538"/>
            </a:xfrm>
          </p:grpSpPr>
          <p:sp>
            <p:nvSpPr>
              <p:cNvPr id="501"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502"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506" name="div"/>
            <p:cNvGrpSpPr/>
            <p:nvPr/>
          </p:nvGrpSpPr>
          <p:grpSpPr>
            <a:xfrm>
              <a:off x="305072" y="2209649"/>
              <a:ext cx="610540" cy="610540"/>
              <a:chOff x="0" y="0"/>
              <a:chExt cx="610538" cy="610538"/>
            </a:xfrm>
          </p:grpSpPr>
          <p:sp>
            <p:nvSpPr>
              <p:cNvPr id="504"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505"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sp>
          <p:nvSpPr>
            <p:cNvPr id="507" name="div…"/>
            <p:cNvSpPr/>
            <p:nvPr/>
          </p:nvSpPr>
          <p:spPr>
            <a:xfrm>
              <a:off x="2929422" y="67055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lvl1pPr>
                <a:defRPr sz="3000">
                  <a:solidFill>
                    <a:schemeClr val="accent1">
                      <a:satOff val="-4409"/>
                      <a:lumOff val="-10509"/>
                    </a:schemeClr>
                  </a:solidFill>
                  <a:latin typeface="+mn-lt"/>
                  <a:ea typeface="+mn-ea"/>
                  <a:cs typeface="+mn-cs"/>
                  <a:sym typeface="Calibri"/>
                </a:defRPr>
              </a:lvl1pPr>
            </a:lstStyle>
            <a:p>
              <a:pPr/>
              <a:r>
                <a:t>  div </a:t>
              </a:r>
            </a:p>
          </p:txBody>
        </p:sp>
      </p:gr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511"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512" name="Google Shape;361;p45"/>
          <p:cNvSpPr txBox="1"/>
          <p:nvPr/>
        </p:nvSpPr>
        <p:spPr>
          <a:xfrm>
            <a:off x="306658" y="1280768"/>
            <a:ext cx="16734885" cy="11087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b="1" sz="5000">
                <a:latin typeface="Jalpullineunharu Medium"/>
                <a:ea typeface="Jalpullineunharu Medium"/>
                <a:cs typeface="Jalpullineunharu Medium"/>
                <a:sym typeface="Jalpullineunharu Medium"/>
              </a:defRPr>
            </a:lvl1pPr>
          </a:lstStyle>
          <a:p>
            <a:pPr/>
            <a:r>
              <a:t>display     flex-direction     justify-content    align-items</a:t>
            </a:r>
          </a:p>
        </p:txBody>
      </p:sp>
      <p:sp>
        <p:nvSpPr>
          <p:cNvPr id="513"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CSS</a:t>
            </a:r>
          </a:p>
        </p:txBody>
      </p:sp>
      <p:grpSp>
        <p:nvGrpSpPr>
          <p:cNvPr id="531" name="그룹"/>
          <p:cNvGrpSpPr/>
          <p:nvPr/>
        </p:nvGrpSpPr>
        <p:grpSpPr>
          <a:xfrm>
            <a:off x="883297" y="3941201"/>
            <a:ext cx="1828824" cy="4754518"/>
            <a:chOff x="0" y="0"/>
            <a:chExt cx="1828822" cy="4754517"/>
          </a:xfrm>
        </p:grpSpPr>
        <p:sp>
          <p:nvSpPr>
            <p:cNvPr id="514" name="모서리가 둥근 직사각형"/>
            <p:cNvSpPr/>
            <p:nvPr/>
          </p:nvSpPr>
          <p:spPr>
            <a:xfrm>
              <a:off x="0" y="884732"/>
              <a:ext cx="1084843" cy="2983715"/>
            </a:xfrm>
            <a:prstGeom prst="roundRect">
              <a:avLst>
                <a:gd name="adj" fmla="val 16406"/>
              </a:avLst>
            </a:prstGeom>
            <a:solidFill>
              <a:srgbClr val="DCE6F2"/>
            </a:solidFill>
            <a:ln w="31750" cap="flat">
              <a:solidFill>
                <a:srgbClr val="95B3D7"/>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515" name="div…"/>
            <p:cNvSpPr txBox="1"/>
            <p:nvPr/>
          </p:nvSpPr>
          <p:spPr>
            <a:xfrm>
              <a:off x="1006589" y="866116"/>
              <a:ext cx="822234" cy="489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lvl1pPr>
                <a:defRPr sz="3000">
                  <a:solidFill>
                    <a:schemeClr val="accent1">
                      <a:satOff val="-4409"/>
                      <a:lumOff val="-10509"/>
                    </a:schemeClr>
                  </a:solidFill>
                  <a:latin typeface="+mn-lt"/>
                  <a:ea typeface="+mn-ea"/>
                  <a:cs typeface="+mn-cs"/>
                  <a:sym typeface="Calibri"/>
                </a:defRPr>
              </a:lvl1pPr>
            </a:lstStyle>
            <a:p>
              <a:pPr/>
              <a:r>
                <a:t>  div </a:t>
              </a:r>
            </a:p>
          </p:txBody>
        </p:sp>
        <p:grpSp>
          <p:nvGrpSpPr>
            <p:cNvPr id="518" name="div"/>
            <p:cNvGrpSpPr/>
            <p:nvPr/>
          </p:nvGrpSpPr>
          <p:grpSpPr>
            <a:xfrm>
              <a:off x="237152" y="1166478"/>
              <a:ext cx="610540" cy="610540"/>
              <a:chOff x="0" y="0"/>
              <a:chExt cx="610538" cy="610538"/>
            </a:xfrm>
          </p:grpSpPr>
          <p:sp>
            <p:nvSpPr>
              <p:cNvPr id="516"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517"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521" name="div"/>
            <p:cNvGrpSpPr/>
            <p:nvPr/>
          </p:nvGrpSpPr>
          <p:grpSpPr>
            <a:xfrm>
              <a:off x="237152" y="2094198"/>
              <a:ext cx="610540" cy="610540"/>
              <a:chOff x="0" y="0"/>
              <a:chExt cx="610538" cy="610538"/>
            </a:xfrm>
          </p:grpSpPr>
          <p:sp>
            <p:nvSpPr>
              <p:cNvPr id="519"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520"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524" name="div"/>
            <p:cNvGrpSpPr/>
            <p:nvPr/>
          </p:nvGrpSpPr>
          <p:grpSpPr>
            <a:xfrm>
              <a:off x="237152" y="3021918"/>
              <a:ext cx="610540" cy="610540"/>
              <a:chOff x="0" y="0"/>
              <a:chExt cx="610538" cy="610538"/>
            </a:xfrm>
          </p:grpSpPr>
          <p:sp>
            <p:nvSpPr>
              <p:cNvPr id="522"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523"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527" name="div"/>
            <p:cNvGrpSpPr/>
            <p:nvPr/>
          </p:nvGrpSpPr>
          <p:grpSpPr>
            <a:xfrm>
              <a:off x="237151" y="0"/>
              <a:ext cx="610540" cy="610539"/>
              <a:chOff x="0" y="0"/>
              <a:chExt cx="610538" cy="610538"/>
            </a:xfrm>
          </p:grpSpPr>
          <p:sp>
            <p:nvSpPr>
              <p:cNvPr id="525"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526"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530" name="div"/>
            <p:cNvGrpSpPr/>
            <p:nvPr/>
          </p:nvGrpSpPr>
          <p:grpSpPr>
            <a:xfrm>
              <a:off x="237151" y="4143978"/>
              <a:ext cx="610540" cy="610540"/>
              <a:chOff x="0" y="0"/>
              <a:chExt cx="610538" cy="610538"/>
            </a:xfrm>
          </p:grpSpPr>
          <p:sp>
            <p:nvSpPr>
              <p:cNvPr id="528"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529"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grpSp>
        <p:nvGrpSpPr>
          <p:cNvPr id="550" name="그룹"/>
          <p:cNvGrpSpPr/>
          <p:nvPr/>
        </p:nvGrpSpPr>
        <p:grpSpPr>
          <a:xfrm>
            <a:off x="3482492" y="4925474"/>
            <a:ext cx="4235543" cy="2820189"/>
            <a:chOff x="0" y="0"/>
            <a:chExt cx="4235541" cy="2820188"/>
          </a:xfrm>
        </p:grpSpPr>
        <p:sp>
          <p:nvSpPr>
            <p:cNvPr id="532" name="모서리가 둥근 직사각형"/>
            <p:cNvSpPr/>
            <p:nvPr/>
          </p:nvSpPr>
          <p:spPr>
            <a:xfrm>
              <a:off x="123178" y="898265"/>
              <a:ext cx="3703120" cy="1023659"/>
            </a:xfrm>
            <a:prstGeom prst="roundRect">
              <a:avLst>
                <a:gd name="adj" fmla="val 25512"/>
              </a:avLst>
            </a:prstGeom>
            <a:solidFill>
              <a:srgbClr val="DCE6F2"/>
            </a:solidFill>
            <a:ln w="31750" cap="flat">
              <a:solidFill>
                <a:srgbClr val="95B3D7"/>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533" name="Straight Arrow Connector 4"/>
            <p:cNvSpPr/>
            <p:nvPr/>
          </p:nvSpPr>
          <p:spPr>
            <a:xfrm flipH="1" flipV="1">
              <a:off x="-1" y="1410093"/>
              <a:ext cx="4225663" cy="1"/>
            </a:xfrm>
            <a:prstGeom prst="line">
              <a:avLst/>
            </a:prstGeom>
            <a:noFill/>
            <a:ln w="69850" cap="rnd">
              <a:solidFill>
                <a:srgbClr val="4A7EBB"/>
              </a:solidFill>
              <a:prstDash val="solid"/>
              <a:round/>
              <a:headEnd type="triangle" w="med" len="med"/>
            </a:ln>
            <a:effectLst/>
          </p:spPr>
          <p:txBody>
            <a:bodyPr wrap="square" lIns="45718" tIns="45718" rIns="45718" bIns="45718" numCol="1" anchor="t">
              <a:noAutofit/>
            </a:bodyPr>
            <a:lstStyle/>
            <a:p>
              <a:pPr/>
            </a:p>
          </p:txBody>
        </p:sp>
        <p:grpSp>
          <p:nvGrpSpPr>
            <p:cNvPr id="536" name="div"/>
            <p:cNvGrpSpPr/>
            <p:nvPr/>
          </p:nvGrpSpPr>
          <p:grpSpPr>
            <a:xfrm>
              <a:off x="1786336" y="1104824"/>
              <a:ext cx="610540" cy="610540"/>
              <a:chOff x="0" y="0"/>
              <a:chExt cx="610538" cy="610538"/>
            </a:xfrm>
          </p:grpSpPr>
          <p:sp>
            <p:nvSpPr>
              <p:cNvPr id="534"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535"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539" name="div"/>
            <p:cNvGrpSpPr/>
            <p:nvPr/>
          </p:nvGrpSpPr>
          <p:grpSpPr>
            <a:xfrm>
              <a:off x="1045705" y="1104824"/>
              <a:ext cx="610540" cy="610540"/>
              <a:chOff x="0" y="0"/>
              <a:chExt cx="610538" cy="610538"/>
            </a:xfrm>
          </p:grpSpPr>
          <p:sp>
            <p:nvSpPr>
              <p:cNvPr id="537"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538"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542" name="div"/>
            <p:cNvGrpSpPr/>
            <p:nvPr/>
          </p:nvGrpSpPr>
          <p:grpSpPr>
            <a:xfrm>
              <a:off x="305072" y="1104824"/>
              <a:ext cx="610540" cy="610540"/>
              <a:chOff x="0" y="0"/>
              <a:chExt cx="610538" cy="610538"/>
            </a:xfrm>
          </p:grpSpPr>
          <p:sp>
            <p:nvSpPr>
              <p:cNvPr id="540"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541"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545" name="div"/>
            <p:cNvGrpSpPr/>
            <p:nvPr/>
          </p:nvGrpSpPr>
          <p:grpSpPr>
            <a:xfrm>
              <a:off x="305072" y="0"/>
              <a:ext cx="610540" cy="610539"/>
              <a:chOff x="0" y="0"/>
              <a:chExt cx="610538" cy="610538"/>
            </a:xfrm>
          </p:grpSpPr>
          <p:sp>
            <p:nvSpPr>
              <p:cNvPr id="543"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544"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548" name="div"/>
            <p:cNvGrpSpPr/>
            <p:nvPr/>
          </p:nvGrpSpPr>
          <p:grpSpPr>
            <a:xfrm>
              <a:off x="305072" y="2209649"/>
              <a:ext cx="610540" cy="610540"/>
              <a:chOff x="0" y="0"/>
              <a:chExt cx="610538" cy="610538"/>
            </a:xfrm>
          </p:grpSpPr>
          <p:sp>
            <p:nvSpPr>
              <p:cNvPr id="546"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547"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sp>
          <p:nvSpPr>
            <p:cNvPr id="549" name="div…"/>
            <p:cNvSpPr/>
            <p:nvPr/>
          </p:nvSpPr>
          <p:spPr>
            <a:xfrm>
              <a:off x="2965541" y="67055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lvl1pPr>
                <a:defRPr sz="3000">
                  <a:solidFill>
                    <a:schemeClr val="accent1">
                      <a:satOff val="-4409"/>
                      <a:lumOff val="-10509"/>
                    </a:schemeClr>
                  </a:solidFill>
                  <a:latin typeface="+mn-lt"/>
                  <a:ea typeface="+mn-ea"/>
                  <a:cs typeface="+mn-cs"/>
                  <a:sym typeface="Calibri"/>
                </a:defRPr>
              </a:lvl1pPr>
            </a:lstStyle>
            <a:p>
              <a:pPr/>
              <a:r>
                <a:t>  div </a:t>
              </a:r>
            </a:p>
          </p:txBody>
        </p:sp>
      </p:grpSp>
      <p:sp>
        <p:nvSpPr>
          <p:cNvPr id="551" name="Google Shape;361;p45"/>
          <p:cNvSpPr txBox="1"/>
          <p:nvPr/>
        </p:nvSpPr>
        <p:spPr>
          <a:xfrm>
            <a:off x="306658" y="2313097"/>
            <a:ext cx="16734885" cy="11087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b="1" sz="5000">
                <a:solidFill>
                  <a:srgbClr val="FF2600"/>
                </a:solidFill>
                <a:latin typeface="Jalpullineunharu Medium"/>
                <a:ea typeface="Jalpullineunharu Medium"/>
                <a:cs typeface="Jalpullineunharu Medium"/>
                <a:sym typeface="Jalpullineunharu Medium"/>
              </a:defRPr>
            </a:lvl1pPr>
          </a:lstStyle>
          <a:p>
            <a:pPr/>
            <a:r>
              <a:t>flex                 row            space-between        center</a:t>
            </a:r>
          </a:p>
        </p:txBody>
      </p:sp>
      <p:grpSp>
        <p:nvGrpSpPr>
          <p:cNvPr id="570" name="그룹"/>
          <p:cNvGrpSpPr/>
          <p:nvPr/>
        </p:nvGrpSpPr>
        <p:grpSpPr>
          <a:xfrm>
            <a:off x="8666422" y="4925474"/>
            <a:ext cx="4225662" cy="2820190"/>
            <a:chOff x="0" y="0"/>
            <a:chExt cx="4225661" cy="2820188"/>
          </a:xfrm>
        </p:grpSpPr>
        <p:sp>
          <p:nvSpPr>
            <p:cNvPr id="552" name="모서리가 둥근 직사각형"/>
            <p:cNvSpPr/>
            <p:nvPr/>
          </p:nvSpPr>
          <p:spPr>
            <a:xfrm>
              <a:off x="123178" y="898265"/>
              <a:ext cx="3703120" cy="1023659"/>
            </a:xfrm>
            <a:prstGeom prst="roundRect">
              <a:avLst>
                <a:gd name="adj" fmla="val 25512"/>
              </a:avLst>
            </a:prstGeom>
            <a:solidFill>
              <a:srgbClr val="DCE6F2"/>
            </a:solidFill>
            <a:ln w="31750" cap="flat">
              <a:solidFill>
                <a:srgbClr val="95B3D7"/>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553" name="Straight Arrow Connector 4"/>
            <p:cNvSpPr/>
            <p:nvPr/>
          </p:nvSpPr>
          <p:spPr>
            <a:xfrm flipH="1" flipV="1">
              <a:off x="-1" y="1410093"/>
              <a:ext cx="4225663" cy="1"/>
            </a:xfrm>
            <a:prstGeom prst="line">
              <a:avLst/>
            </a:prstGeom>
            <a:noFill/>
            <a:ln w="69850" cap="rnd">
              <a:solidFill>
                <a:srgbClr val="4A7EBB"/>
              </a:solidFill>
              <a:prstDash val="solid"/>
              <a:round/>
              <a:headEnd type="triangle" w="med" len="med"/>
            </a:ln>
            <a:effectLst/>
          </p:spPr>
          <p:txBody>
            <a:bodyPr wrap="square" lIns="45718" tIns="45718" rIns="45718" bIns="45718" numCol="1" anchor="t">
              <a:noAutofit/>
            </a:bodyPr>
            <a:lstStyle/>
            <a:p>
              <a:pPr/>
            </a:p>
          </p:txBody>
        </p:sp>
        <p:grpSp>
          <p:nvGrpSpPr>
            <p:cNvPr id="556" name="div"/>
            <p:cNvGrpSpPr/>
            <p:nvPr/>
          </p:nvGrpSpPr>
          <p:grpSpPr>
            <a:xfrm>
              <a:off x="3035270" y="1104824"/>
              <a:ext cx="610540" cy="610540"/>
              <a:chOff x="0" y="0"/>
              <a:chExt cx="610538" cy="610538"/>
            </a:xfrm>
          </p:grpSpPr>
          <p:sp>
            <p:nvSpPr>
              <p:cNvPr id="554"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555"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559" name="div"/>
            <p:cNvGrpSpPr/>
            <p:nvPr/>
          </p:nvGrpSpPr>
          <p:grpSpPr>
            <a:xfrm>
              <a:off x="1669468" y="1104824"/>
              <a:ext cx="610540" cy="610540"/>
              <a:chOff x="0" y="0"/>
              <a:chExt cx="610538" cy="610538"/>
            </a:xfrm>
          </p:grpSpPr>
          <p:sp>
            <p:nvSpPr>
              <p:cNvPr id="557"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558"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562" name="div"/>
            <p:cNvGrpSpPr/>
            <p:nvPr/>
          </p:nvGrpSpPr>
          <p:grpSpPr>
            <a:xfrm>
              <a:off x="305072" y="1104824"/>
              <a:ext cx="610540" cy="610540"/>
              <a:chOff x="0" y="0"/>
              <a:chExt cx="610538" cy="610538"/>
            </a:xfrm>
          </p:grpSpPr>
          <p:sp>
            <p:nvSpPr>
              <p:cNvPr id="560"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561"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565" name="div"/>
            <p:cNvGrpSpPr/>
            <p:nvPr/>
          </p:nvGrpSpPr>
          <p:grpSpPr>
            <a:xfrm>
              <a:off x="305072" y="0"/>
              <a:ext cx="610540" cy="610539"/>
              <a:chOff x="0" y="0"/>
              <a:chExt cx="610538" cy="610538"/>
            </a:xfrm>
          </p:grpSpPr>
          <p:sp>
            <p:nvSpPr>
              <p:cNvPr id="563"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564"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568" name="div"/>
            <p:cNvGrpSpPr/>
            <p:nvPr/>
          </p:nvGrpSpPr>
          <p:grpSpPr>
            <a:xfrm>
              <a:off x="305072" y="2209649"/>
              <a:ext cx="610540" cy="610540"/>
              <a:chOff x="0" y="0"/>
              <a:chExt cx="610538" cy="610538"/>
            </a:xfrm>
          </p:grpSpPr>
          <p:sp>
            <p:nvSpPr>
              <p:cNvPr id="566"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567"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sp>
          <p:nvSpPr>
            <p:cNvPr id="569" name="div…"/>
            <p:cNvSpPr/>
            <p:nvPr/>
          </p:nvSpPr>
          <p:spPr>
            <a:xfrm>
              <a:off x="2929422" y="67055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lvl1pPr>
                <a:defRPr sz="3000">
                  <a:solidFill>
                    <a:schemeClr val="accent1">
                      <a:satOff val="-4409"/>
                      <a:lumOff val="-10509"/>
                    </a:schemeClr>
                  </a:solidFill>
                  <a:latin typeface="+mn-lt"/>
                  <a:ea typeface="+mn-ea"/>
                  <a:cs typeface="+mn-cs"/>
                  <a:sym typeface="Calibri"/>
                </a:defRPr>
              </a:lvl1pPr>
            </a:lstStyle>
            <a:p>
              <a:pPr/>
              <a:r>
                <a:t>  div </a:t>
              </a:r>
            </a:p>
          </p:txBody>
        </p:sp>
      </p:grpSp>
      <p:grpSp>
        <p:nvGrpSpPr>
          <p:cNvPr id="589" name="그룹"/>
          <p:cNvGrpSpPr/>
          <p:nvPr/>
        </p:nvGrpSpPr>
        <p:grpSpPr>
          <a:xfrm>
            <a:off x="13227987" y="4942583"/>
            <a:ext cx="4076245" cy="4500917"/>
            <a:chOff x="0" y="0"/>
            <a:chExt cx="4076244" cy="4500916"/>
          </a:xfrm>
        </p:grpSpPr>
        <p:sp>
          <p:nvSpPr>
            <p:cNvPr id="571" name="모서리가 둥근 직사각형"/>
            <p:cNvSpPr/>
            <p:nvPr/>
          </p:nvSpPr>
          <p:spPr>
            <a:xfrm>
              <a:off x="0" y="881157"/>
              <a:ext cx="3703119" cy="2738603"/>
            </a:xfrm>
            <a:prstGeom prst="roundRect">
              <a:avLst>
                <a:gd name="adj" fmla="val 9536"/>
              </a:avLst>
            </a:prstGeom>
            <a:solidFill>
              <a:srgbClr val="DCE6F2"/>
            </a:solidFill>
            <a:ln w="31750" cap="flat">
              <a:solidFill>
                <a:srgbClr val="95B3D7"/>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572" name="Straight Arrow Connector 4"/>
            <p:cNvSpPr/>
            <p:nvPr/>
          </p:nvSpPr>
          <p:spPr>
            <a:xfrm flipV="1">
              <a:off x="1851559" y="435620"/>
              <a:ext cx="1" cy="3664601"/>
            </a:xfrm>
            <a:prstGeom prst="line">
              <a:avLst/>
            </a:prstGeom>
            <a:noFill/>
            <a:ln w="69850" cap="rnd">
              <a:solidFill>
                <a:srgbClr val="4A7EBB"/>
              </a:solidFill>
              <a:prstDash val="solid"/>
              <a:round/>
              <a:headEnd type="triangle" w="med" len="med"/>
            </a:ln>
            <a:effectLst/>
          </p:spPr>
          <p:txBody>
            <a:bodyPr wrap="square" lIns="45718" tIns="45718" rIns="45718" bIns="45718" numCol="1" anchor="t">
              <a:noAutofit/>
            </a:bodyPr>
            <a:lstStyle/>
            <a:p>
              <a:pPr/>
            </a:p>
          </p:txBody>
        </p:sp>
        <p:grpSp>
          <p:nvGrpSpPr>
            <p:cNvPr id="575" name="div"/>
            <p:cNvGrpSpPr/>
            <p:nvPr/>
          </p:nvGrpSpPr>
          <p:grpSpPr>
            <a:xfrm>
              <a:off x="2912091" y="1945188"/>
              <a:ext cx="610540" cy="610540"/>
              <a:chOff x="0" y="0"/>
              <a:chExt cx="610538" cy="610538"/>
            </a:xfrm>
          </p:grpSpPr>
          <p:sp>
            <p:nvSpPr>
              <p:cNvPr id="573"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574"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578" name="div"/>
            <p:cNvGrpSpPr/>
            <p:nvPr/>
          </p:nvGrpSpPr>
          <p:grpSpPr>
            <a:xfrm>
              <a:off x="1546290" y="1945188"/>
              <a:ext cx="610540" cy="610540"/>
              <a:chOff x="0" y="0"/>
              <a:chExt cx="610538" cy="610538"/>
            </a:xfrm>
          </p:grpSpPr>
          <p:sp>
            <p:nvSpPr>
              <p:cNvPr id="576"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577"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581" name="div"/>
            <p:cNvGrpSpPr/>
            <p:nvPr/>
          </p:nvGrpSpPr>
          <p:grpSpPr>
            <a:xfrm>
              <a:off x="180488" y="1945188"/>
              <a:ext cx="610540" cy="610540"/>
              <a:chOff x="0" y="0"/>
              <a:chExt cx="610538" cy="610538"/>
            </a:xfrm>
          </p:grpSpPr>
          <p:sp>
            <p:nvSpPr>
              <p:cNvPr id="579"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580"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584" name="div"/>
            <p:cNvGrpSpPr/>
            <p:nvPr/>
          </p:nvGrpSpPr>
          <p:grpSpPr>
            <a:xfrm>
              <a:off x="181893" y="0"/>
              <a:ext cx="610540" cy="610539"/>
              <a:chOff x="0" y="0"/>
              <a:chExt cx="610538" cy="610538"/>
            </a:xfrm>
          </p:grpSpPr>
          <p:sp>
            <p:nvSpPr>
              <p:cNvPr id="582"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583"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587" name="div"/>
            <p:cNvGrpSpPr/>
            <p:nvPr/>
          </p:nvGrpSpPr>
          <p:grpSpPr>
            <a:xfrm>
              <a:off x="181893" y="3890377"/>
              <a:ext cx="610540" cy="610540"/>
              <a:chOff x="0" y="0"/>
              <a:chExt cx="610538" cy="610538"/>
            </a:xfrm>
          </p:grpSpPr>
          <p:sp>
            <p:nvSpPr>
              <p:cNvPr id="585"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586" name="div"/>
              <p:cNvSpPr/>
              <p:nvPr/>
            </p:nvSpPr>
            <p:spPr>
              <a:xfrm>
                <a:off x="39523" y="571015"/>
                <a:ext cx="53149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sp>
          <p:nvSpPr>
            <p:cNvPr id="588" name="div…"/>
            <p:cNvSpPr/>
            <p:nvPr/>
          </p:nvSpPr>
          <p:spPr>
            <a:xfrm>
              <a:off x="2806244" y="653450"/>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lvl1pPr>
                <a:defRPr sz="3000">
                  <a:solidFill>
                    <a:schemeClr val="accent1">
                      <a:satOff val="-4409"/>
                      <a:lumOff val="-10509"/>
                    </a:schemeClr>
                  </a:solidFill>
                  <a:latin typeface="+mn-lt"/>
                  <a:ea typeface="+mn-ea"/>
                  <a:cs typeface="+mn-cs"/>
                  <a:sym typeface="Calibri"/>
                </a:defRPr>
              </a:lvl1pPr>
            </a:lstStyle>
            <a:p>
              <a:pPr/>
              <a:r>
                <a:t>  div </a:t>
              </a:r>
            </a:p>
          </p:txBody>
        </p:sp>
      </p:gr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592"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593" name="Google Shape;361;p45"/>
          <p:cNvSpPr txBox="1"/>
          <p:nvPr/>
        </p:nvSpPr>
        <p:spPr>
          <a:xfrm>
            <a:off x="306658" y="1280768"/>
            <a:ext cx="16734885" cy="11087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b="1" sz="5000">
                <a:latin typeface="Jalpullineunharu Medium"/>
                <a:ea typeface="Jalpullineunharu Medium"/>
                <a:cs typeface="Jalpullineunharu Medium"/>
                <a:sym typeface="Jalpullineunharu Medium"/>
              </a:defRPr>
            </a:lvl1pPr>
          </a:lstStyle>
          <a:p>
            <a:pPr/>
            <a:r>
              <a:t>display     flex-direction     justify-content    align-items</a:t>
            </a:r>
          </a:p>
        </p:txBody>
      </p:sp>
      <p:sp>
        <p:nvSpPr>
          <p:cNvPr id="594"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CSS</a:t>
            </a:r>
          </a:p>
        </p:txBody>
      </p:sp>
      <p:grpSp>
        <p:nvGrpSpPr>
          <p:cNvPr id="612" name="그룹"/>
          <p:cNvGrpSpPr/>
          <p:nvPr/>
        </p:nvGrpSpPr>
        <p:grpSpPr>
          <a:xfrm>
            <a:off x="883297" y="3941201"/>
            <a:ext cx="1828824" cy="4754518"/>
            <a:chOff x="0" y="0"/>
            <a:chExt cx="1828822" cy="4754517"/>
          </a:xfrm>
        </p:grpSpPr>
        <p:sp>
          <p:nvSpPr>
            <p:cNvPr id="595" name="모서리가 둥근 직사각형"/>
            <p:cNvSpPr/>
            <p:nvPr/>
          </p:nvSpPr>
          <p:spPr>
            <a:xfrm>
              <a:off x="0" y="884732"/>
              <a:ext cx="1084843" cy="2983715"/>
            </a:xfrm>
            <a:prstGeom prst="roundRect">
              <a:avLst>
                <a:gd name="adj" fmla="val 16406"/>
              </a:avLst>
            </a:prstGeom>
            <a:solidFill>
              <a:srgbClr val="DCE6F2"/>
            </a:solidFill>
            <a:ln w="31750" cap="flat">
              <a:solidFill>
                <a:srgbClr val="95B3D7"/>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596" name="div…"/>
            <p:cNvSpPr txBox="1"/>
            <p:nvPr/>
          </p:nvSpPr>
          <p:spPr>
            <a:xfrm>
              <a:off x="1006589" y="866116"/>
              <a:ext cx="822234" cy="489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lvl1pPr>
                <a:defRPr sz="3000">
                  <a:solidFill>
                    <a:schemeClr val="accent1">
                      <a:satOff val="-4409"/>
                      <a:lumOff val="-10509"/>
                    </a:schemeClr>
                  </a:solidFill>
                  <a:latin typeface="+mn-lt"/>
                  <a:ea typeface="+mn-ea"/>
                  <a:cs typeface="+mn-cs"/>
                  <a:sym typeface="Calibri"/>
                </a:defRPr>
              </a:lvl1pPr>
            </a:lstStyle>
            <a:p>
              <a:pPr/>
              <a:r>
                <a:t>  div </a:t>
              </a:r>
            </a:p>
          </p:txBody>
        </p:sp>
        <p:grpSp>
          <p:nvGrpSpPr>
            <p:cNvPr id="599" name="div"/>
            <p:cNvGrpSpPr/>
            <p:nvPr/>
          </p:nvGrpSpPr>
          <p:grpSpPr>
            <a:xfrm>
              <a:off x="237152" y="1166478"/>
              <a:ext cx="610540" cy="610540"/>
              <a:chOff x="0" y="0"/>
              <a:chExt cx="610538" cy="610538"/>
            </a:xfrm>
          </p:grpSpPr>
          <p:sp>
            <p:nvSpPr>
              <p:cNvPr id="597"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598"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602" name="div"/>
            <p:cNvGrpSpPr/>
            <p:nvPr/>
          </p:nvGrpSpPr>
          <p:grpSpPr>
            <a:xfrm>
              <a:off x="237152" y="2094198"/>
              <a:ext cx="610540" cy="610540"/>
              <a:chOff x="0" y="0"/>
              <a:chExt cx="610538" cy="610538"/>
            </a:xfrm>
          </p:grpSpPr>
          <p:sp>
            <p:nvSpPr>
              <p:cNvPr id="600"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601"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605" name="div"/>
            <p:cNvGrpSpPr/>
            <p:nvPr/>
          </p:nvGrpSpPr>
          <p:grpSpPr>
            <a:xfrm>
              <a:off x="237152" y="3021918"/>
              <a:ext cx="610540" cy="610540"/>
              <a:chOff x="0" y="0"/>
              <a:chExt cx="610538" cy="610538"/>
            </a:xfrm>
          </p:grpSpPr>
          <p:sp>
            <p:nvSpPr>
              <p:cNvPr id="603"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604"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608" name="div"/>
            <p:cNvGrpSpPr/>
            <p:nvPr/>
          </p:nvGrpSpPr>
          <p:grpSpPr>
            <a:xfrm>
              <a:off x="237151" y="0"/>
              <a:ext cx="610540" cy="610539"/>
              <a:chOff x="0" y="0"/>
              <a:chExt cx="610538" cy="610538"/>
            </a:xfrm>
          </p:grpSpPr>
          <p:sp>
            <p:nvSpPr>
              <p:cNvPr id="606"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607"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611" name="div"/>
            <p:cNvGrpSpPr/>
            <p:nvPr/>
          </p:nvGrpSpPr>
          <p:grpSpPr>
            <a:xfrm>
              <a:off x="237151" y="4143978"/>
              <a:ext cx="610540" cy="610540"/>
              <a:chOff x="0" y="0"/>
              <a:chExt cx="610538" cy="610538"/>
            </a:xfrm>
          </p:grpSpPr>
          <p:sp>
            <p:nvSpPr>
              <p:cNvPr id="609"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610"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sp>
        <p:nvSpPr>
          <p:cNvPr id="613" name="Google Shape;361;p45"/>
          <p:cNvSpPr txBox="1"/>
          <p:nvPr/>
        </p:nvSpPr>
        <p:spPr>
          <a:xfrm>
            <a:off x="306658" y="2313097"/>
            <a:ext cx="16734885" cy="11087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b="1" sz="5000">
                <a:solidFill>
                  <a:srgbClr val="FF2600"/>
                </a:solidFill>
                <a:latin typeface="Jalpullineunharu Medium"/>
                <a:ea typeface="Jalpullineunharu Medium"/>
                <a:cs typeface="Jalpullineunharu Medium"/>
                <a:sym typeface="Jalpullineunharu Medium"/>
              </a:defRPr>
            </a:lvl1pPr>
          </a:lstStyle>
          <a:p>
            <a:pPr/>
            <a:r>
              <a:t>flex           column           space-between        center</a:t>
            </a:r>
          </a:p>
        </p:txBody>
      </p:sp>
      <p:sp>
        <p:nvSpPr>
          <p:cNvPr id="614" name="모서리가 둥근 직사각형"/>
          <p:cNvSpPr/>
          <p:nvPr/>
        </p:nvSpPr>
        <p:spPr>
          <a:xfrm>
            <a:off x="5116380" y="4825934"/>
            <a:ext cx="1084844" cy="2983714"/>
          </a:xfrm>
          <a:prstGeom prst="roundRect">
            <a:avLst>
              <a:gd name="adj" fmla="val 16406"/>
            </a:avLst>
          </a:prstGeom>
          <a:solidFill>
            <a:srgbClr val="DCE6F2"/>
          </a:solidFill>
          <a:ln w="31750">
            <a:solidFill>
              <a:srgbClr val="95B3D7"/>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615" name="div…"/>
          <p:cNvSpPr txBox="1"/>
          <p:nvPr/>
        </p:nvSpPr>
        <p:spPr>
          <a:xfrm>
            <a:off x="6122969" y="4807317"/>
            <a:ext cx="822235" cy="48995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defRPr sz="3000">
                <a:solidFill>
                  <a:schemeClr val="accent1">
                    <a:satOff val="-4409"/>
                    <a:lumOff val="-10509"/>
                  </a:schemeClr>
                </a:solidFill>
                <a:latin typeface="+mn-lt"/>
                <a:ea typeface="+mn-ea"/>
                <a:cs typeface="+mn-cs"/>
                <a:sym typeface="Calibri"/>
              </a:defRPr>
            </a:lvl1pPr>
          </a:lstStyle>
          <a:p>
            <a:pPr/>
            <a:r>
              <a:t>  div </a:t>
            </a:r>
          </a:p>
        </p:txBody>
      </p:sp>
      <p:grpSp>
        <p:nvGrpSpPr>
          <p:cNvPr id="618" name="div"/>
          <p:cNvGrpSpPr/>
          <p:nvPr/>
        </p:nvGrpSpPr>
        <p:grpSpPr>
          <a:xfrm>
            <a:off x="5353532" y="3941201"/>
            <a:ext cx="610540" cy="610540"/>
            <a:chOff x="0" y="0"/>
            <a:chExt cx="610538" cy="610538"/>
          </a:xfrm>
        </p:grpSpPr>
        <p:sp>
          <p:nvSpPr>
            <p:cNvPr id="616"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617"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621" name="div"/>
          <p:cNvGrpSpPr/>
          <p:nvPr/>
        </p:nvGrpSpPr>
        <p:grpSpPr>
          <a:xfrm>
            <a:off x="5353532" y="8085179"/>
            <a:ext cx="610540" cy="610540"/>
            <a:chOff x="0" y="0"/>
            <a:chExt cx="610538" cy="610538"/>
          </a:xfrm>
        </p:grpSpPr>
        <p:sp>
          <p:nvSpPr>
            <p:cNvPr id="619"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620"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sp>
        <p:nvSpPr>
          <p:cNvPr id="622" name="Straight Arrow Connector 4"/>
          <p:cNvSpPr/>
          <p:nvPr/>
        </p:nvSpPr>
        <p:spPr>
          <a:xfrm flipV="1">
            <a:off x="5658801" y="4763541"/>
            <a:ext cx="1" cy="3178980"/>
          </a:xfrm>
          <a:prstGeom prst="line">
            <a:avLst/>
          </a:prstGeom>
          <a:ln w="69850" cap="rnd">
            <a:solidFill>
              <a:srgbClr val="4A7EBB"/>
            </a:solidFill>
            <a:headEnd type="triangle"/>
          </a:ln>
        </p:spPr>
        <p:txBody>
          <a:bodyPr lIns="45718" tIns="45718" rIns="45718" bIns="45718"/>
          <a:lstStyle/>
          <a:p>
            <a:pPr/>
          </a:p>
        </p:txBody>
      </p:sp>
      <p:grpSp>
        <p:nvGrpSpPr>
          <p:cNvPr id="625" name="div"/>
          <p:cNvGrpSpPr/>
          <p:nvPr/>
        </p:nvGrpSpPr>
        <p:grpSpPr>
          <a:xfrm>
            <a:off x="5353532" y="5107680"/>
            <a:ext cx="610540" cy="610540"/>
            <a:chOff x="0" y="0"/>
            <a:chExt cx="610538" cy="610538"/>
          </a:xfrm>
        </p:grpSpPr>
        <p:sp>
          <p:nvSpPr>
            <p:cNvPr id="623"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624"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628" name="div"/>
          <p:cNvGrpSpPr/>
          <p:nvPr/>
        </p:nvGrpSpPr>
        <p:grpSpPr>
          <a:xfrm>
            <a:off x="5353532" y="6035399"/>
            <a:ext cx="610540" cy="610540"/>
            <a:chOff x="0" y="0"/>
            <a:chExt cx="610538" cy="610538"/>
          </a:xfrm>
        </p:grpSpPr>
        <p:sp>
          <p:nvSpPr>
            <p:cNvPr id="626"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627"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631" name="div"/>
          <p:cNvGrpSpPr/>
          <p:nvPr/>
        </p:nvGrpSpPr>
        <p:grpSpPr>
          <a:xfrm>
            <a:off x="5353532" y="6963119"/>
            <a:ext cx="610540" cy="610540"/>
            <a:chOff x="0" y="0"/>
            <a:chExt cx="610538" cy="610538"/>
          </a:xfrm>
        </p:grpSpPr>
        <p:sp>
          <p:nvSpPr>
            <p:cNvPr id="629"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630"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3"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634"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635" name="Google Shape;361;p45"/>
          <p:cNvSpPr txBox="1"/>
          <p:nvPr/>
        </p:nvSpPr>
        <p:spPr>
          <a:xfrm>
            <a:off x="306658" y="1280768"/>
            <a:ext cx="16734885" cy="11087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b="1" sz="5000">
                <a:latin typeface="Jalpullineunharu Medium"/>
                <a:ea typeface="Jalpullineunharu Medium"/>
                <a:cs typeface="Jalpullineunharu Medium"/>
                <a:sym typeface="Jalpullineunharu Medium"/>
              </a:defRPr>
            </a:lvl1pPr>
          </a:lstStyle>
          <a:p>
            <a:pPr/>
            <a:r>
              <a:t>display     flex-direction     justify-content    align-items</a:t>
            </a:r>
          </a:p>
        </p:txBody>
      </p:sp>
      <p:sp>
        <p:nvSpPr>
          <p:cNvPr id="636"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CSS</a:t>
            </a:r>
          </a:p>
        </p:txBody>
      </p:sp>
      <p:grpSp>
        <p:nvGrpSpPr>
          <p:cNvPr id="654" name="그룹"/>
          <p:cNvGrpSpPr/>
          <p:nvPr/>
        </p:nvGrpSpPr>
        <p:grpSpPr>
          <a:xfrm>
            <a:off x="883297" y="3941201"/>
            <a:ext cx="1828824" cy="4754518"/>
            <a:chOff x="0" y="0"/>
            <a:chExt cx="1828822" cy="4754517"/>
          </a:xfrm>
        </p:grpSpPr>
        <p:sp>
          <p:nvSpPr>
            <p:cNvPr id="637" name="모서리가 둥근 직사각형"/>
            <p:cNvSpPr/>
            <p:nvPr/>
          </p:nvSpPr>
          <p:spPr>
            <a:xfrm>
              <a:off x="0" y="884732"/>
              <a:ext cx="1084843" cy="2983715"/>
            </a:xfrm>
            <a:prstGeom prst="roundRect">
              <a:avLst>
                <a:gd name="adj" fmla="val 16406"/>
              </a:avLst>
            </a:prstGeom>
            <a:solidFill>
              <a:srgbClr val="DCE6F2"/>
            </a:solidFill>
            <a:ln w="31750" cap="flat">
              <a:solidFill>
                <a:srgbClr val="95B3D7"/>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638" name="div…"/>
            <p:cNvSpPr txBox="1"/>
            <p:nvPr/>
          </p:nvSpPr>
          <p:spPr>
            <a:xfrm>
              <a:off x="1006589" y="866116"/>
              <a:ext cx="822234" cy="489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lvl1pPr>
                <a:defRPr sz="3000">
                  <a:solidFill>
                    <a:schemeClr val="accent1">
                      <a:satOff val="-4409"/>
                      <a:lumOff val="-10509"/>
                    </a:schemeClr>
                  </a:solidFill>
                  <a:latin typeface="+mn-lt"/>
                  <a:ea typeface="+mn-ea"/>
                  <a:cs typeface="+mn-cs"/>
                  <a:sym typeface="Calibri"/>
                </a:defRPr>
              </a:lvl1pPr>
            </a:lstStyle>
            <a:p>
              <a:pPr/>
              <a:r>
                <a:t>  div </a:t>
              </a:r>
            </a:p>
          </p:txBody>
        </p:sp>
        <p:grpSp>
          <p:nvGrpSpPr>
            <p:cNvPr id="641" name="div"/>
            <p:cNvGrpSpPr/>
            <p:nvPr/>
          </p:nvGrpSpPr>
          <p:grpSpPr>
            <a:xfrm>
              <a:off x="237152" y="1166478"/>
              <a:ext cx="610540" cy="610540"/>
              <a:chOff x="0" y="0"/>
              <a:chExt cx="610538" cy="610538"/>
            </a:xfrm>
          </p:grpSpPr>
          <p:sp>
            <p:nvSpPr>
              <p:cNvPr id="639"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640"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644" name="div"/>
            <p:cNvGrpSpPr/>
            <p:nvPr/>
          </p:nvGrpSpPr>
          <p:grpSpPr>
            <a:xfrm>
              <a:off x="237152" y="2094198"/>
              <a:ext cx="610540" cy="610540"/>
              <a:chOff x="0" y="0"/>
              <a:chExt cx="610538" cy="610538"/>
            </a:xfrm>
          </p:grpSpPr>
          <p:sp>
            <p:nvSpPr>
              <p:cNvPr id="642"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643"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647" name="div"/>
            <p:cNvGrpSpPr/>
            <p:nvPr/>
          </p:nvGrpSpPr>
          <p:grpSpPr>
            <a:xfrm>
              <a:off x="237152" y="3021918"/>
              <a:ext cx="610540" cy="610540"/>
              <a:chOff x="0" y="0"/>
              <a:chExt cx="610538" cy="610538"/>
            </a:xfrm>
          </p:grpSpPr>
          <p:sp>
            <p:nvSpPr>
              <p:cNvPr id="645"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646"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650" name="div"/>
            <p:cNvGrpSpPr/>
            <p:nvPr/>
          </p:nvGrpSpPr>
          <p:grpSpPr>
            <a:xfrm>
              <a:off x="237151" y="0"/>
              <a:ext cx="610540" cy="610539"/>
              <a:chOff x="0" y="0"/>
              <a:chExt cx="610538" cy="610538"/>
            </a:xfrm>
          </p:grpSpPr>
          <p:sp>
            <p:nvSpPr>
              <p:cNvPr id="648"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649"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653" name="div"/>
            <p:cNvGrpSpPr/>
            <p:nvPr/>
          </p:nvGrpSpPr>
          <p:grpSpPr>
            <a:xfrm>
              <a:off x="237151" y="4143978"/>
              <a:ext cx="610540" cy="610540"/>
              <a:chOff x="0" y="0"/>
              <a:chExt cx="610538" cy="610538"/>
            </a:xfrm>
          </p:grpSpPr>
          <p:sp>
            <p:nvSpPr>
              <p:cNvPr id="651"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652"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sp>
        <p:nvSpPr>
          <p:cNvPr id="655" name="Google Shape;361;p45"/>
          <p:cNvSpPr txBox="1"/>
          <p:nvPr/>
        </p:nvSpPr>
        <p:spPr>
          <a:xfrm>
            <a:off x="306658" y="2313097"/>
            <a:ext cx="16734885" cy="11087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b="1" sz="5000">
                <a:solidFill>
                  <a:srgbClr val="FF2600"/>
                </a:solidFill>
                <a:latin typeface="Jalpullineunharu Medium"/>
                <a:ea typeface="Jalpullineunharu Medium"/>
                <a:cs typeface="Jalpullineunharu Medium"/>
                <a:sym typeface="Jalpullineunharu Medium"/>
              </a:defRPr>
            </a:lvl1pPr>
          </a:lstStyle>
          <a:p>
            <a:pPr/>
            <a:r>
              <a:t>flex           column           space-between        center</a:t>
            </a:r>
          </a:p>
        </p:txBody>
      </p:sp>
      <p:sp>
        <p:nvSpPr>
          <p:cNvPr id="656" name="모서리가 둥근 직사각형"/>
          <p:cNvSpPr/>
          <p:nvPr/>
        </p:nvSpPr>
        <p:spPr>
          <a:xfrm>
            <a:off x="5116380" y="4825934"/>
            <a:ext cx="1084844" cy="2983714"/>
          </a:xfrm>
          <a:prstGeom prst="roundRect">
            <a:avLst>
              <a:gd name="adj" fmla="val 16406"/>
            </a:avLst>
          </a:prstGeom>
          <a:solidFill>
            <a:srgbClr val="DCE6F2"/>
          </a:solidFill>
          <a:ln w="31750">
            <a:solidFill>
              <a:srgbClr val="95B3D7"/>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657" name="div…"/>
          <p:cNvSpPr txBox="1"/>
          <p:nvPr/>
        </p:nvSpPr>
        <p:spPr>
          <a:xfrm>
            <a:off x="6122969" y="4807317"/>
            <a:ext cx="822235" cy="48995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defRPr sz="3000">
                <a:solidFill>
                  <a:schemeClr val="accent1">
                    <a:satOff val="-4409"/>
                    <a:lumOff val="-10509"/>
                  </a:schemeClr>
                </a:solidFill>
                <a:latin typeface="+mn-lt"/>
                <a:ea typeface="+mn-ea"/>
                <a:cs typeface="+mn-cs"/>
                <a:sym typeface="Calibri"/>
              </a:defRPr>
            </a:lvl1pPr>
          </a:lstStyle>
          <a:p>
            <a:pPr/>
            <a:r>
              <a:t>  div </a:t>
            </a:r>
          </a:p>
        </p:txBody>
      </p:sp>
      <p:grpSp>
        <p:nvGrpSpPr>
          <p:cNvPr id="660" name="div"/>
          <p:cNvGrpSpPr/>
          <p:nvPr/>
        </p:nvGrpSpPr>
        <p:grpSpPr>
          <a:xfrm>
            <a:off x="5353532" y="3941201"/>
            <a:ext cx="610540" cy="610540"/>
            <a:chOff x="0" y="0"/>
            <a:chExt cx="610538" cy="610538"/>
          </a:xfrm>
        </p:grpSpPr>
        <p:sp>
          <p:nvSpPr>
            <p:cNvPr id="658"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659"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663" name="div"/>
          <p:cNvGrpSpPr/>
          <p:nvPr/>
        </p:nvGrpSpPr>
        <p:grpSpPr>
          <a:xfrm>
            <a:off x="5353532" y="8085179"/>
            <a:ext cx="610540" cy="610540"/>
            <a:chOff x="0" y="0"/>
            <a:chExt cx="610538" cy="610538"/>
          </a:xfrm>
        </p:grpSpPr>
        <p:sp>
          <p:nvSpPr>
            <p:cNvPr id="661"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662"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sp>
        <p:nvSpPr>
          <p:cNvPr id="664" name="Straight Arrow Connector 4"/>
          <p:cNvSpPr/>
          <p:nvPr/>
        </p:nvSpPr>
        <p:spPr>
          <a:xfrm flipV="1">
            <a:off x="5658801" y="4763541"/>
            <a:ext cx="1" cy="3178980"/>
          </a:xfrm>
          <a:prstGeom prst="line">
            <a:avLst/>
          </a:prstGeom>
          <a:ln w="69850" cap="rnd">
            <a:solidFill>
              <a:srgbClr val="4A7EBB"/>
            </a:solidFill>
            <a:headEnd type="triangle"/>
          </a:ln>
        </p:spPr>
        <p:txBody>
          <a:bodyPr lIns="45718" tIns="45718" rIns="45718" bIns="45718"/>
          <a:lstStyle/>
          <a:p>
            <a:pPr/>
          </a:p>
        </p:txBody>
      </p:sp>
      <p:grpSp>
        <p:nvGrpSpPr>
          <p:cNvPr id="667" name="div"/>
          <p:cNvGrpSpPr/>
          <p:nvPr/>
        </p:nvGrpSpPr>
        <p:grpSpPr>
          <a:xfrm>
            <a:off x="5353532" y="5107680"/>
            <a:ext cx="610540" cy="610540"/>
            <a:chOff x="0" y="0"/>
            <a:chExt cx="610538" cy="610538"/>
          </a:xfrm>
        </p:grpSpPr>
        <p:sp>
          <p:nvSpPr>
            <p:cNvPr id="665"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666"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670" name="div"/>
          <p:cNvGrpSpPr/>
          <p:nvPr/>
        </p:nvGrpSpPr>
        <p:grpSpPr>
          <a:xfrm>
            <a:off x="5353532" y="6035399"/>
            <a:ext cx="610540" cy="610540"/>
            <a:chOff x="0" y="0"/>
            <a:chExt cx="610538" cy="610538"/>
          </a:xfrm>
        </p:grpSpPr>
        <p:sp>
          <p:nvSpPr>
            <p:cNvPr id="668"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669"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673" name="div"/>
          <p:cNvGrpSpPr/>
          <p:nvPr/>
        </p:nvGrpSpPr>
        <p:grpSpPr>
          <a:xfrm>
            <a:off x="5353532" y="6963119"/>
            <a:ext cx="610540" cy="610540"/>
            <a:chOff x="0" y="0"/>
            <a:chExt cx="610538" cy="610538"/>
          </a:xfrm>
        </p:grpSpPr>
        <p:sp>
          <p:nvSpPr>
            <p:cNvPr id="671"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672"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sp>
        <p:nvSpPr>
          <p:cNvPr id="674" name="모서리가 둥근 직사각형"/>
          <p:cNvSpPr/>
          <p:nvPr/>
        </p:nvSpPr>
        <p:spPr>
          <a:xfrm>
            <a:off x="9668173" y="4825934"/>
            <a:ext cx="1084844" cy="3889519"/>
          </a:xfrm>
          <a:prstGeom prst="roundRect">
            <a:avLst>
              <a:gd name="adj" fmla="val 16406"/>
            </a:avLst>
          </a:prstGeom>
          <a:solidFill>
            <a:srgbClr val="DCE6F2"/>
          </a:solidFill>
          <a:ln w="31750">
            <a:solidFill>
              <a:srgbClr val="95B3D7"/>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675" name="div…"/>
          <p:cNvSpPr txBox="1"/>
          <p:nvPr/>
        </p:nvSpPr>
        <p:spPr>
          <a:xfrm>
            <a:off x="10674763" y="4807317"/>
            <a:ext cx="822234" cy="48995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defRPr sz="3000">
                <a:solidFill>
                  <a:schemeClr val="accent1">
                    <a:satOff val="-4409"/>
                    <a:lumOff val="-10509"/>
                  </a:schemeClr>
                </a:solidFill>
                <a:latin typeface="+mn-lt"/>
                <a:ea typeface="+mn-ea"/>
                <a:cs typeface="+mn-cs"/>
                <a:sym typeface="Calibri"/>
              </a:defRPr>
            </a:lvl1pPr>
          </a:lstStyle>
          <a:p>
            <a:pPr/>
            <a:r>
              <a:t>  div </a:t>
            </a:r>
          </a:p>
        </p:txBody>
      </p:sp>
      <p:grpSp>
        <p:nvGrpSpPr>
          <p:cNvPr id="678" name="div"/>
          <p:cNvGrpSpPr/>
          <p:nvPr/>
        </p:nvGrpSpPr>
        <p:grpSpPr>
          <a:xfrm>
            <a:off x="9905325" y="3941201"/>
            <a:ext cx="610540" cy="610540"/>
            <a:chOff x="0" y="0"/>
            <a:chExt cx="610538" cy="610538"/>
          </a:xfrm>
        </p:grpSpPr>
        <p:sp>
          <p:nvSpPr>
            <p:cNvPr id="676"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677"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681" name="div"/>
          <p:cNvGrpSpPr/>
          <p:nvPr/>
        </p:nvGrpSpPr>
        <p:grpSpPr>
          <a:xfrm>
            <a:off x="9905325" y="8989645"/>
            <a:ext cx="610540" cy="610540"/>
            <a:chOff x="0" y="0"/>
            <a:chExt cx="610538" cy="610538"/>
          </a:xfrm>
        </p:grpSpPr>
        <p:sp>
          <p:nvSpPr>
            <p:cNvPr id="679"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680"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sp>
        <p:nvSpPr>
          <p:cNvPr id="682" name="Straight Arrow Connector 4"/>
          <p:cNvSpPr/>
          <p:nvPr/>
        </p:nvSpPr>
        <p:spPr>
          <a:xfrm flipV="1">
            <a:off x="10210594" y="4763541"/>
            <a:ext cx="1" cy="4049229"/>
          </a:xfrm>
          <a:prstGeom prst="line">
            <a:avLst/>
          </a:prstGeom>
          <a:ln w="69850" cap="rnd">
            <a:solidFill>
              <a:srgbClr val="4A7EBB"/>
            </a:solidFill>
            <a:headEnd type="triangle"/>
          </a:ln>
        </p:spPr>
        <p:txBody>
          <a:bodyPr lIns="45718" tIns="45718" rIns="45718" bIns="45718"/>
          <a:lstStyle/>
          <a:p>
            <a:pPr/>
          </a:p>
        </p:txBody>
      </p:sp>
      <p:grpSp>
        <p:nvGrpSpPr>
          <p:cNvPr id="685" name="div"/>
          <p:cNvGrpSpPr/>
          <p:nvPr/>
        </p:nvGrpSpPr>
        <p:grpSpPr>
          <a:xfrm>
            <a:off x="9905325" y="5107680"/>
            <a:ext cx="610540" cy="610540"/>
            <a:chOff x="0" y="0"/>
            <a:chExt cx="610538" cy="610538"/>
          </a:xfrm>
        </p:grpSpPr>
        <p:sp>
          <p:nvSpPr>
            <p:cNvPr id="683"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684"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688" name="div"/>
          <p:cNvGrpSpPr/>
          <p:nvPr/>
        </p:nvGrpSpPr>
        <p:grpSpPr>
          <a:xfrm>
            <a:off x="9905325" y="6479290"/>
            <a:ext cx="610540" cy="610540"/>
            <a:chOff x="0" y="0"/>
            <a:chExt cx="610538" cy="610538"/>
          </a:xfrm>
        </p:grpSpPr>
        <p:sp>
          <p:nvSpPr>
            <p:cNvPr id="686"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687"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691" name="div"/>
          <p:cNvGrpSpPr/>
          <p:nvPr/>
        </p:nvGrpSpPr>
        <p:grpSpPr>
          <a:xfrm>
            <a:off x="9905325" y="7850900"/>
            <a:ext cx="610540" cy="610540"/>
            <a:chOff x="0" y="0"/>
            <a:chExt cx="610538" cy="610538"/>
          </a:xfrm>
        </p:grpSpPr>
        <p:sp>
          <p:nvSpPr>
            <p:cNvPr id="689"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690"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3"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694"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695" name="Google Shape;361;p45"/>
          <p:cNvSpPr txBox="1"/>
          <p:nvPr/>
        </p:nvSpPr>
        <p:spPr>
          <a:xfrm>
            <a:off x="306658" y="1280768"/>
            <a:ext cx="16734885" cy="11087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b="1" sz="5000">
                <a:latin typeface="Jalpullineunharu Medium"/>
                <a:ea typeface="Jalpullineunharu Medium"/>
                <a:cs typeface="Jalpullineunharu Medium"/>
                <a:sym typeface="Jalpullineunharu Medium"/>
              </a:defRPr>
            </a:lvl1pPr>
          </a:lstStyle>
          <a:p>
            <a:pPr/>
            <a:r>
              <a:t>display     flex-direction     justify-content    align-items</a:t>
            </a:r>
          </a:p>
        </p:txBody>
      </p:sp>
      <p:sp>
        <p:nvSpPr>
          <p:cNvPr id="696"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CSS</a:t>
            </a:r>
          </a:p>
        </p:txBody>
      </p:sp>
      <p:grpSp>
        <p:nvGrpSpPr>
          <p:cNvPr id="714" name="그룹"/>
          <p:cNvGrpSpPr/>
          <p:nvPr/>
        </p:nvGrpSpPr>
        <p:grpSpPr>
          <a:xfrm>
            <a:off x="883297" y="3941201"/>
            <a:ext cx="1828824" cy="4754518"/>
            <a:chOff x="0" y="0"/>
            <a:chExt cx="1828822" cy="4754517"/>
          </a:xfrm>
        </p:grpSpPr>
        <p:sp>
          <p:nvSpPr>
            <p:cNvPr id="697" name="모서리가 둥근 직사각형"/>
            <p:cNvSpPr/>
            <p:nvPr/>
          </p:nvSpPr>
          <p:spPr>
            <a:xfrm>
              <a:off x="0" y="884732"/>
              <a:ext cx="1084843" cy="2983715"/>
            </a:xfrm>
            <a:prstGeom prst="roundRect">
              <a:avLst>
                <a:gd name="adj" fmla="val 16406"/>
              </a:avLst>
            </a:prstGeom>
            <a:solidFill>
              <a:srgbClr val="DCE6F2"/>
            </a:solidFill>
            <a:ln w="31750" cap="flat">
              <a:solidFill>
                <a:srgbClr val="95B3D7"/>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698" name="div…"/>
            <p:cNvSpPr txBox="1"/>
            <p:nvPr/>
          </p:nvSpPr>
          <p:spPr>
            <a:xfrm>
              <a:off x="1006589" y="866116"/>
              <a:ext cx="822234" cy="4899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ctr">
              <a:spAutoFit/>
            </a:bodyPr>
            <a:lstStyle>
              <a:lvl1pPr>
                <a:defRPr sz="3000">
                  <a:solidFill>
                    <a:schemeClr val="accent1">
                      <a:satOff val="-4409"/>
                      <a:lumOff val="-10509"/>
                    </a:schemeClr>
                  </a:solidFill>
                  <a:latin typeface="+mn-lt"/>
                  <a:ea typeface="+mn-ea"/>
                  <a:cs typeface="+mn-cs"/>
                  <a:sym typeface="Calibri"/>
                </a:defRPr>
              </a:lvl1pPr>
            </a:lstStyle>
            <a:p>
              <a:pPr/>
              <a:r>
                <a:t>  div </a:t>
              </a:r>
            </a:p>
          </p:txBody>
        </p:sp>
        <p:grpSp>
          <p:nvGrpSpPr>
            <p:cNvPr id="701" name="div"/>
            <p:cNvGrpSpPr/>
            <p:nvPr/>
          </p:nvGrpSpPr>
          <p:grpSpPr>
            <a:xfrm>
              <a:off x="237152" y="1166478"/>
              <a:ext cx="610540" cy="610540"/>
              <a:chOff x="0" y="0"/>
              <a:chExt cx="610538" cy="610538"/>
            </a:xfrm>
          </p:grpSpPr>
          <p:sp>
            <p:nvSpPr>
              <p:cNvPr id="699"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700"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704" name="div"/>
            <p:cNvGrpSpPr/>
            <p:nvPr/>
          </p:nvGrpSpPr>
          <p:grpSpPr>
            <a:xfrm>
              <a:off x="237152" y="2094198"/>
              <a:ext cx="610540" cy="610540"/>
              <a:chOff x="0" y="0"/>
              <a:chExt cx="610538" cy="610538"/>
            </a:xfrm>
          </p:grpSpPr>
          <p:sp>
            <p:nvSpPr>
              <p:cNvPr id="702"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703"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707" name="div"/>
            <p:cNvGrpSpPr/>
            <p:nvPr/>
          </p:nvGrpSpPr>
          <p:grpSpPr>
            <a:xfrm>
              <a:off x="237152" y="3021918"/>
              <a:ext cx="610540" cy="610540"/>
              <a:chOff x="0" y="0"/>
              <a:chExt cx="610538" cy="610538"/>
            </a:xfrm>
          </p:grpSpPr>
          <p:sp>
            <p:nvSpPr>
              <p:cNvPr id="705"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706"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710" name="div"/>
            <p:cNvGrpSpPr/>
            <p:nvPr/>
          </p:nvGrpSpPr>
          <p:grpSpPr>
            <a:xfrm>
              <a:off x="237151" y="0"/>
              <a:ext cx="610540" cy="610539"/>
              <a:chOff x="0" y="0"/>
              <a:chExt cx="610538" cy="610538"/>
            </a:xfrm>
          </p:grpSpPr>
          <p:sp>
            <p:nvSpPr>
              <p:cNvPr id="708"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709"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713" name="div"/>
            <p:cNvGrpSpPr/>
            <p:nvPr/>
          </p:nvGrpSpPr>
          <p:grpSpPr>
            <a:xfrm>
              <a:off x="237151" y="4143978"/>
              <a:ext cx="610540" cy="610540"/>
              <a:chOff x="0" y="0"/>
              <a:chExt cx="610538" cy="610538"/>
            </a:xfrm>
          </p:grpSpPr>
          <p:sp>
            <p:nvSpPr>
              <p:cNvPr id="711"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712"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sp>
        <p:nvSpPr>
          <p:cNvPr id="715" name="Google Shape;361;p45"/>
          <p:cNvSpPr txBox="1"/>
          <p:nvPr/>
        </p:nvSpPr>
        <p:spPr>
          <a:xfrm>
            <a:off x="306658" y="2313097"/>
            <a:ext cx="16734885" cy="11087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b="1" sz="5000">
                <a:solidFill>
                  <a:srgbClr val="FF2600"/>
                </a:solidFill>
                <a:latin typeface="Jalpullineunharu Medium"/>
                <a:ea typeface="Jalpullineunharu Medium"/>
                <a:cs typeface="Jalpullineunharu Medium"/>
                <a:sym typeface="Jalpullineunharu Medium"/>
              </a:defRPr>
            </a:lvl1pPr>
          </a:lstStyle>
          <a:p>
            <a:pPr/>
            <a:r>
              <a:t>flex           column           space-between        center</a:t>
            </a:r>
          </a:p>
        </p:txBody>
      </p:sp>
      <p:sp>
        <p:nvSpPr>
          <p:cNvPr id="716" name="모서리가 둥근 직사각형"/>
          <p:cNvSpPr/>
          <p:nvPr/>
        </p:nvSpPr>
        <p:spPr>
          <a:xfrm>
            <a:off x="5116380" y="4825934"/>
            <a:ext cx="1084844" cy="2983714"/>
          </a:xfrm>
          <a:prstGeom prst="roundRect">
            <a:avLst>
              <a:gd name="adj" fmla="val 16406"/>
            </a:avLst>
          </a:prstGeom>
          <a:solidFill>
            <a:srgbClr val="DCE6F2"/>
          </a:solidFill>
          <a:ln w="31750">
            <a:solidFill>
              <a:srgbClr val="95B3D7"/>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717" name="div…"/>
          <p:cNvSpPr txBox="1"/>
          <p:nvPr/>
        </p:nvSpPr>
        <p:spPr>
          <a:xfrm>
            <a:off x="6122969" y="4807317"/>
            <a:ext cx="822235" cy="48995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defRPr sz="3000">
                <a:solidFill>
                  <a:schemeClr val="accent1">
                    <a:satOff val="-4409"/>
                    <a:lumOff val="-10509"/>
                  </a:schemeClr>
                </a:solidFill>
                <a:latin typeface="+mn-lt"/>
                <a:ea typeface="+mn-ea"/>
                <a:cs typeface="+mn-cs"/>
                <a:sym typeface="Calibri"/>
              </a:defRPr>
            </a:lvl1pPr>
          </a:lstStyle>
          <a:p>
            <a:pPr/>
            <a:r>
              <a:t>  div </a:t>
            </a:r>
          </a:p>
        </p:txBody>
      </p:sp>
      <p:grpSp>
        <p:nvGrpSpPr>
          <p:cNvPr id="720" name="div"/>
          <p:cNvGrpSpPr/>
          <p:nvPr/>
        </p:nvGrpSpPr>
        <p:grpSpPr>
          <a:xfrm>
            <a:off x="5353532" y="3941201"/>
            <a:ext cx="610540" cy="610540"/>
            <a:chOff x="0" y="0"/>
            <a:chExt cx="610538" cy="610538"/>
          </a:xfrm>
        </p:grpSpPr>
        <p:sp>
          <p:nvSpPr>
            <p:cNvPr id="718"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719"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723" name="div"/>
          <p:cNvGrpSpPr/>
          <p:nvPr/>
        </p:nvGrpSpPr>
        <p:grpSpPr>
          <a:xfrm>
            <a:off x="5353532" y="8085179"/>
            <a:ext cx="610540" cy="610540"/>
            <a:chOff x="0" y="0"/>
            <a:chExt cx="610538" cy="610538"/>
          </a:xfrm>
        </p:grpSpPr>
        <p:sp>
          <p:nvSpPr>
            <p:cNvPr id="721"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722"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sp>
        <p:nvSpPr>
          <p:cNvPr id="724" name="Straight Arrow Connector 4"/>
          <p:cNvSpPr/>
          <p:nvPr/>
        </p:nvSpPr>
        <p:spPr>
          <a:xfrm flipV="1">
            <a:off x="5658801" y="4763541"/>
            <a:ext cx="1" cy="3178980"/>
          </a:xfrm>
          <a:prstGeom prst="line">
            <a:avLst/>
          </a:prstGeom>
          <a:ln w="69850" cap="rnd">
            <a:solidFill>
              <a:srgbClr val="4A7EBB"/>
            </a:solidFill>
            <a:headEnd type="triangle"/>
          </a:ln>
        </p:spPr>
        <p:txBody>
          <a:bodyPr lIns="45718" tIns="45718" rIns="45718" bIns="45718"/>
          <a:lstStyle/>
          <a:p>
            <a:pPr/>
          </a:p>
        </p:txBody>
      </p:sp>
      <p:grpSp>
        <p:nvGrpSpPr>
          <p:cNvPr id="727" name="div"/>
          <p:cNvGrpSpPr/>
          <p:nvPr/>
        </p:nvGrpSpPr>
        <p:grpSpPr>
          <a:xfrm>
            <a:off x="5353532" y="5107680"/>
            <a:ext cx="610540" cy="610540"/>
            <a:chOff x="0" y="0"/>
            <a:chExt cx="610538" cy="610538"/>
          </a:xfrm>
        </p:grpSpPr>
        <p:sp>
          <p:nvSpPr>
            <p:cNvPr id="725"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726"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730" name="div"/>
          <p:cNvGrpSpPr/>
          <p:nvPr/>
        </p:nvGrpSpPr>
        <p:grpSpPr>
          <a:xfrm>
            <a:off x="5353532" y="6035399"/>
            <a:ext cx="610540" cy="610540"/>
            <a:chOff x="0" y="0"/>
            <a:chExt cx="610538" cy="610538"/>
          </a:xfrm>
        </p:grpSpPr>
        <p:sp>
          <p:nvSpPr>
            <p:cNvPr id="728"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729"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733" name="div"/>
          <p:cNvGrpSpPr/>
          <p:nvPr/>
        </p:nvGrpSpPr>
        <p:grpSpPr>
          <a:xfrm>
            <a:off x="5353532" y="6963119"/>
            <a:ext cx="610540" cy="610540"/>
            <a:chOff x="0" y="0"/>
            <a:chExt cx="610538" cy="610538"/>
          </a:xfrm>
        </p:grpSpPr>
        <p:sp>
          <p:nvSpPr>
            <p:cNvPr id="731"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732"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sp>
        <p:nvSpPr>
          <p:cNvPr id="734" name="모서리가 둥근 직사각형"/>
          <p:cNvSpPr/>
          <p:nvPr/>
        </p:nvSpPr>
        <p:spPr>
          <a:xfrm>
            <a:off x="9668173" y="4825934"/>
            <a:ext cx="1084844" cy="3889519"/>
          </a:xfrm>
          <a:prstGeom prst="roundRect">
            <a:avLst>
              <a:gd name="adj" fmla="val 16406"/>
            </a:avLst>
          </a:prstGeom>
          <a:solidFill>
            <a:srgbClr val="DCE6F2"/>
          </a:solidFill>
          <a:ln w="31750">
            <a:solidFill>
              <a:srgbClr val="95B3D7"/>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735" name="div…"/>
          <p:cNvSpPr txBox="1"/>
          <p:nvPr/>
        </p:nvSpPr>
        <p:spPr>
          <a:xfrm>
            <a:off x="10674763" y="4807317"/>
            <a:ext cx="822234" cy="48995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defRPr sz="3000">
                <a:solidFill>
                  <a:schemeClr val="accent1">
                    <a:satOff val="-4409"/>
                    <a:lumOff val="-10509"/>
                  </a:schemeClr>
                </a:solidFill>
                <a:latin typeface="+mn-lt"/>
                <a:ea typeface="+mn-ea"/>
                <a:cs typeface="+mn-cs"/>
                <a:sym typeface="Calibri"/>
              </a:defRPr>
            </a:lvl1pPr>
          </a:lstStyle>
          <a:p>
            <a:pPr/>
            <a:r>
              <a:t>  div </a:t>
            </a:r>
          </a:p>
        </p:txBody>
      </p:sp>
      <p:grpSp>
        <p:nvGrpSpPr>
          <p:cNvPr id="738" name="div"/>
          <p:cNvGrpSpPr/>
          <p:nvPr/>
        </p:nvGrpSpPr>
        <p:grpSpPr>
          <a:xfrm>
            <a:off x="9905325" y="3941201"/>
            <a:ext cx="610540" cy="610540"/>
            <a:chOff x="0" y="0"/>
            <a:chExt cx="610538" cy="610538"/>
          </a:xfrm>
        </p:grpSpPr>
        <p:sp>
          <p:nvSpPr>
            <p:cNvPr id="736"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737"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741" name="div"/>
          <p:cNvGrpSpPr/>
          <p:nvPr/>
        </p:nvGrpSpPr>
        <p:grpSpPr>
          <a:xfrm>
            <a:off x="9905325" y="8989645"/>
            <a:ext cx="610540" cy="610540"/>
            <a:chOff x="0" y="0"/>
            <a:chExt cx="610538" cy="610538"/>
          </a:xfrm>
        </p:grpSpPr>
        <p:sp>
          <p:nvSpPr>
            <p:cNvPr id="739"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740"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sp>
        <p:nvSpPr>
          <p:cNvPr id="742" name="Straight Arrow Connector 4"/>
          <p:cNvSpPr/>
          <p:nvPr/>
        </p:nvSpPr>
        <p:spPr>
          <a:xfrm flipV="1">
            <a:off x="10210594" y="4763541"/>
            <a:ext cx="1" cy="4049229"/>
          </a:xfrm>
          <a:prstGeom prst="line">
            <a:avLst/>
          </a:prstGeom>
          <a:ln w="69850" cap="rnd">
            <a:solidFill>
              <a:srgbClr val="4A7EBB"/>
            </a:solidFill>
            <a:headEnd type="triangle"/>
          </a:ln>
        </p:spPr>
        <p:txBody>
          <a:bodyPr lIns="45718" tIns="45718" rIns="45718" bIns="45718"/>
          <a:lstStyle/>
          <a:p>
            <a:pPr/>
          </a:p>
        </p:txBody>
      </p:sp>
      <p:grpSp>
        <p:nvGrpSpPr>
          <p:cNvPr id="745" name="div"/>
          <p:cNvGrpSpPr/>
          <p:nvPr/>
        </p:nvGrpSpPr>
        <p:grpSpPr>
          <a:xfrm>
            <a:off x="9905325" y="5107680"/>
            <a:ext cx="610540" cy="610540"/>
            <a:chOff x="0" y="0"/>
            <a:chExt cx="610538" cy="610538"/>
          </a:xfrm>
        </p:grpSpPr>
        <p:sp>
          <p:nvSpPr>
            <p:cNvPr id="743"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744"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748" name="div"/>
          <p:cNvGrpSpPr/>
          <p:nvPr/>
        </p:nvGrpSpPr>
        <p:grpSpPr>
          <a:xfrm>
            <a:off x="9905325" y="6479290"/>
            <a:ext cx="610540" cy="610540"/>
            <a:chOff x="0" y="0"/>
            <a:chExt cx="610538" cy="610538"/>
          </a:xfrm>
        </p:grpSpPr>
        <p:sp>
          <p:nvSpPr>
            <p:cNvPr id="746"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747"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751" name="div"/>
          <p:cNvGrpSpPr/>
          <p:nvPr/>
        </p:nvGrpSpPr>
        <p:grpSpPr>
          <a:xfrm>
            <a:off x="9905325" y="7850900"/>
            <a:ext cx="610540" cy="610540"/>
            <a:chOff x="0" y="0"/>
            <a:chExt cx="610538" cy="610538"/>
          </a:xfrm>
        </p:grpSpPr>
        <p:sp>
          <p:nvSpPr>
            <p:cNvPr id="749"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750"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sp>
        <p:nvSpPr>
          <p:cNvPr id="752" name="모서리가 둥근 직사각형"/>
          <p:cNvSpPr/>
          <p:nvPr/>
        </p:nvSpPr>
        <p:spPr>
          <a:xfrm>
            <a:off x="13479893" y="4825934"/>
            <a:ext cx="3515145" cy="3889519"/>
          </a:xfrm>
          <a:prstGeom prst="roundRect">
            <a:avLst>
              <a:gd name="adj" fmla="val 5063"/>
            </a:avLst>
          </a:prstGeom>
          <a:solidFill>
            <a:srgbClr val="DCE6F2"/>
          </a:solidFill>
          <a:ln w="31750">
            <a:solidFill>
              <a:srgbClr val="95B3D7"/>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753" name="div…"/>
          <p:cNvSpPr txBox="1"/>
          <p:nvPr/>
        </p:nvSpPr>
        <p:spPr>
          <a:xfrm>
            <a:off x="16164889" y="4259839"/>
            <a:ext cx="822234" cy="48995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defRPr sz="3000">
                <a:solidFill>
                  <a:schemeClr val="accent1">
                    <a:satOff val="-4409"/>
                    <a:lumOff val="-10509"/>
                  </a:schemeClr>
                </a:solidFill>
                <a:latin typeface="+mn-lt"/>
                <a:ea typeface="+mn-ea"/>
                <a:cs typeface="+mn-cs"/>
                <a:sym typeface="Calibri"/>
              </a:defRPr>
            </a:lvl1pPr>
          </a:lstStyle>
          <a:p>
            <a:pPr/>
            <a:r>
              <a:t>  div </a:t>
            </a:r>
          </a:p>
        </p:txBody>
      </p:sp>
      <p:grpSp>
        <p:nvGrpSpPr>
          <p:cNvPr id="756" name="div"/>
          <p:cNvGrpSpPr/>
          <p:nvPr/>
        </p:nvGrpSpPr>
        <p:grpSpPr>
          <a:xfrm>
            <a:off x="13717044" y="3941201"/>
            <a:ext cx="610540" cy="610540"/>
            <a:chOff x="0" y="0"/>
            <a:chExt cx="610538" cy="610538"/>
          </a:xfrm>
        </p:grpSpPr>
        <p:sp>
          <p:nvSpPr>
            <p:cNvPr id="754"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755"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759" name="div"/>
          <p:cNvGrpSpPr/>
          <p:nvPr/>
        </p:nvGrpSpPr>
        <p:grpSpPr>
          <a:xfrm>
            <a:off x="13717044" y="8989645"/>
            <a:ext cx="610540" cy="610540"/>
            <a:chOff x="0" y="0"/>
            <a:chExt cx="610538" cy="610538"/>
          </a:xfrm>
        </p:grpSpPr>
        <p:sp>
          <p:nvSpPr>
            <p:cNvPr id="757"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758"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sp>
        <p:nvSpPr>
          <p:cNvPr id="760" name="Straight Arrow Connector 4"/>
          <p:cNvSpPr/>
          <p:nvPr/>
        </p:nvSpPr>
        <p:spPr>
          <a:xfrm flipH="1">
            <a:off x="13265104" y="6784560"/>
            <a:ext cx="3979649" cy="1"/>
          </a:xfrm>
          <a:prstGeom prst="line">
            <a:avLst/>
          </a:prstGeom>
          <a:ln w="69850" cap="rnd">
            <a:solidFill>
              <a:srgbClr val="4A7EBB"/>
            </a:solidFill>
            <a:headEnd type="triangle"/>
          </a:ln>
        </p:spPr>
        <p:txBody>
          <a:bodyPr lIns="45718" tIns="45718" rIns="45718" bIns="45718"/>
          <a:lstStyle/>
          <a:p>
            <a:pPr/>
          </a:p>
        </p:txBody>
      </p:sp>
      <p:grpSp>
        <p:nvGrpSpPr>
          <p:cNvPr id="763" name="div"/>
          <p:cNvGrpSpPr/>
          <p:nvPr/>
        </p:nvGrpSpPr>
        <p:grpSpPr>
          <a:xfrm>
            <a:off x="14932197" y="5107680"/>
            <a:ext cx="610540" cy="610540"/>
            <a:chOff x="0" y="0"/>
            <a:chExt cx="610538" cy="610538"/>
          </a:xfrm>
        </p:grpSpPr>
        <p:sp>
          <p:nvSpPr>
            <p:cNvPr id="761"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762"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766" name="div"/>
          <p:cNvGrpSpPr/>
          <p:nvPr/>
        </p:nvGrpSpPr>
        <p:grpSpPr>
          <a:xfrm>
            <a:off x="14932195" y="6479290"/>
            <a:ext cx="610540" cy="610540"/>
            <a:chOff x="0" y="0"/>
            <a:chExt cx="610538" cy="610538"/>
          </a:xfrm>
        </p:grpSpPr>
        <p:sp>
          <p:nvSpPr>
            <p:cNvPr id="764"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765"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grpSp>
        <p:nvGrpSpPr>
          <p:cNvPr id="769" name="div"/>
          <p:cNvGrpSpPr/>
          <p:nvPr/>
        </p:nvGrpSpPr>
        <p:grpSpPr>
          <a:xfrm>
            <a:off x="14932197" y="7850900"/>
            <a:ext cx="610540" cy="610540"/>
            <a:chOff x="0" y="0"/>
            <a:chExt cx="610538" cy="610538"/>
          </a:xfrm>
        </p:grpSpPr>
        <p:sp>
          <p:nvSpPr>
            <p:cNvPr id="767" name="모서리가 둥근 직사각형"/>
            <p:cNvSpPr/>
            <p:nvPr/>
          </p:nvSpPr>
          <p:spPr>
            <a:xfrm>
              <a:off x="0" y="0"/>
              <a:ext cx="610539" cy="610539"/>
            </a:xfrm>
            <a:prstGeom prst="roundRect">
              <a:avLst>
                <a:gd name="adj" fmla="val 15000"/>
              </a:avLst>
            </a:prstGeom>
            <a:solidFill>
              <a:srgbClr val="FDEADA"/>
            </a:solidFill>
            <a:ln w="25400" cap="flat">
              <a:solidFill>
                <a:srgbClr val="FCD5B5"/>
              </a:solidFill>
              <a:prstDash val="solid"/>
              <a:round/>
            </a:ln>
            <a:effectLst/>
          </p:spPr>
          <p:txBody>
            <a:bodyPr wrap="square" lIns="45718" tIns="45718" rIns="45718" bIns="45718" numCol="1" anchor="b">
              <a:noAutofit/>
            </a:bodyPr>
            <a:lstStyle/>
            <a:p>
              <a:pPr algn="ctr">
                <a:defRPr sz="2000">
                  <a:solidFill>
                    <a:schemeClr val="accent2"/>
                  </a:solidFill>
                  <a:latin typeface="+mn-lt"/>
                  <a:ea typeface="+mn-ea"/>
                  <a:cs typeface="+mn-cs"/>
                  <a:sym typeface="Calibri"/>
                </a:defRPr>
              </a:pPr>
            </a:p>
          </p:txBody>
        </p:sp>
        <p:sp>
          <p:nvSpPr>
            <p:cNvPr id="768" name="div"/>
            <p:cNvSpPr txBox="1"/>
            <p:nvPr/>
          </p:nvSpPr>
          <p:spPr>
            <a:xfrm>
              <a:off x="39523" y="230835"/>
              <a:ext cx="531493" cy="340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b">
              <a:spAutoFit/>
            </a:bodyPr>
            <a:lstStyle>
              <a:lvl1pPr algn="ctr">
                <a:defRPr sz="2000">
                  <a:solidFill>
                    <a:schemeClr val="accent2"/>
                  </a:solidFill>
                  <a:latin typeface="+mn-lt"/>
                  <a:ea typeface="+mn-ea"/>
                  <a:cs typeface="+mn-cs"/>
                  <a:sym typeface="Calibri"/>
                </a:defRPr>
              </a:lvl1pPr>
            </a:lstStyle>
            <a:p>
              <a:pPr/>
              <a:r>
                <a:t>div</a:t>
              </a:r>
            </a:p>
          </p:txBody>
        </p:sp>
      </p:gr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1"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772"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773"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CSS</a:t>
            </a:r>
          </a:p>
        </p:txBody>
      </p:sp>
      <p:pic>
        <p:nvPicPr>
          <p:cNvPr id="774" name="이미지" descr="이미지"/>
          <p:cNvPicPr>
            <a:picLocks noChangeAspect="1"/>
          </p:cNvPicPr>
          <p:nvPr/>
        </p:nvPicPr>
        <p:blipFill>
          <a:blip r:embed="rId3">
            <a:extLst/>
          </a:blip>
          <a:stretch>
            <a:fillRect/>
          </a:stretch>
        </p:blipFill>
        <p:spPr>
          <a:xfrm>
            <a:off x="4742824" y="2146095"/>
            <a:ext cx="8444260" cy="6249891"/>
          </a:xfrm>
          <a:prstGeom prst="rect">
            <a:avLst/>
          </a:prstGeom>
          <a:ln w="12700">
            <a:miter lim="400000"/>
          </a:ln>
        </p:spPr>
      </p:pic>
      <p:sp>
        <p:nvSpPr>
          <p:cNvPr id="775" name="직사각형"/>
          <p:cNvSpPr/>
          <p:nvPr/>
        </p:nvSpPr>
        <p:spPr>
          <a:xfrm>
            <a:off x="4639124" y="3693602"/>
            <a:ext cx="5868592" cy="616441"/>
          </a:xfrm>
          <a:prstGeom prst="rect">
            <a:avLst/>
          </a:prstGeom>
          <a:ln w="127000">
            <a:solidFill>
              <a:srgbClr val="E55939"/>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n-lt"/>
                <a:ea typeface="+mn-ea"/>
                <a:cs typeface="+mn-cs"/>
                <a:sym typeface="Calibri"/>
              </a:defRPr>
            </a:pPr>
          </a:p>
        </p:txBody>
      </p:sp>
      <p:sp>
        <p:nvSpPr>
          <p:cNvPr id="776" name="직사각형"/>
          <p:cNvSpPr/>
          <p:nvPr/>
        </p:nvSpPr>
        <p:spPr>
          <a:xfrm>
            <a:off x="4733607" y="6470796"/>
            <a:ext cx="5786154" cy="616440"/>
          </a:xfrm>
          <a:prstGeom prst="rect">
            <a:avLst/>
          </a:prstGeom>
          <a:ln w="127000">
            <a:solidFill>
              <a:srgbClr val="E55939"/>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n-lt"/>
                <a:ea typeface="+mn-ea"/>
                <a:cs typeface="+mn-cs"/>
                <a:sym typeface="Calibri"/>
              </a:defRPr>
            </a:pPr>
          </a:p>
        </p:txBody>
      </p:sp>
      <p:sp>
        <p:nvSpPr>
          <p:cNvPr id="777" name="직사각형"/>
          <p:cNvSpPr/>
          <p:nvPr/>
        </p:nvSpPr>
        <p:spPr>
          <a:xfrm>
            <a:off x="10416078" y="5674112"/>
            <a:ext cx="2859527" cy="616440"/>
          </a:xfrm>
          <a:prstGeom prst="rect">
            <a:avLst/>
          </a:prstGeom>
          <a:ln w="127000">
            <a:solidFill>
              <a:srgbClr val="E55939"/>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n-lt"/>
                <a:ea typeface="+mn-ea"/>
                <a:cs typeface="+mn-cs"/>
                <a:sym typeface="Calibri"/>
              </a:defRPr>
            </a:pPr>
          </a:p>
        </p:txBody>
      </p:sp>
      <p:sp>
        <p:nvSpPr>
          <p:cNvPr id="778" name="직사각형"/>
          <p:cNvSpPr/>
          <p:nvPr/>
        </p:nvSpPr>
        <p:spPr>
          <a:xfrm>
            <a:off x="10529889" y="3308710"/>
            <a:ext cx="2631904" cy="467412"/>
          </a:xfrm>
          <a:prstGeom prst="rect">
            <a:avLst/>
          </a:prstGeom>
          <a:ln w="127000">
            <a:solidFill>
              <a:srgbClr val="E55939"/>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n-lt"/>
                <a:ea typeface="+mn-ea"/>
                <a:cs typeface="+mn-cs"/>
                <a:sym typeface="Calibri"/>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85"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86" name="Google Shape;74;p16"/>
          <p:cNvSpPr txBox="1"/>
          <p:nvPr/>
        </p:nvSpPr>
        <p:spPr>
          <a:xfrm>
            <a:off x="3351505" y="2227172"/>
            <a:ext cx="10447646" cy="8034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2800">
                <a:solidFill>
                  <a:srgbClr val="FF0000"/>
                </a:solidFill>
                <a:latin typeface="Jalpullineunharu Medium"/>
                <a:ea typeface="Jalpullineunharu Medium"/>
                <a:cs typeface="Jalpullineunharu Medium"/>
                <a:sym typeface="Jalpullineunharu Medium"/>
              </a:defRPr>
            </a:pPr>
            <a:r>
              <a:t>&lt;tag&gt;</a:t>
            </a:r>
            <a:r>
              <a:rPr>
                <a:solidFill>
                  <a:srgbClr val="000000"/>
                </a:solidFill>
              </a:rPr>
              <a:t>를 통하여 웹페이지에서 보여질 </a:t>
            </a:r>
            <a:r>
              <a:rPr>
                <a:solidFill>
                  <a:srgbClr val="0000FF"/>
                </a:solidFill>
              </a:rPr>
              <a:t>내용</a:t>
            </a:r>
            <a:r>
              <a:rPr>
                <a:solidFill>
                  <a:srgbClr val="000000"/>
                </a:solidFill>
              </a:rPr>
              <a:t>을 나타냄 </a:t>
            </a:r>
          </a:p>
        </p:txBody>
      </p:sp>
      <p:sp>
        <p:nvSpPr>
          <p:cNvPr id="87" name="Google Shape;61;p14"/>
          <p:cNvSpPr txBox="1"/>
          <p:nvPr/>
        </p:nvSpPr>
        <p:spPr>
          <a:xfrm>
            <a:off x="5919349" y="1277251"/>
            <a:ext cx="5509503" cy="693905"/>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sz="3200">
                <a:latin typeface="Jalpullineunharu Medium"/>
                <a:ea typeface="Jalpullineunharu Medium"/>
                <a:cs typeface="Jalpullineunharu Medium"/>
                <a:sym typeface="Jalpullineunharu Medium"/>
              </a:defRPr>
            </a:lvl1pPr>
          </a:lstStyle>
          <a:p>
            <a:pPr/>
            <a:r>
              <a:t>태그 &lt;tag&gt;</a:t>
            </a:r>
          </a:p>
        </p:txBody>
      </p:sp>
      <p:grpSp>
        <p:nvGrpSpPr>
          <p:cNvPr id="94" name="Group 18"/>
          <p:cNvGrpSpPr/>
          <p:nvPr/>
        </p:nvGrpSpPr>
        <p:grpSpPr>
          <a:xfrm>
            <a:off x="4963447" y="3406512"/>
            <a:ext cx="7223763" cy="1295403"/>
            <a:chOff x="0" y="0"/>
            <a:chExt cx="7223761" cy="1295401"/>
          </a:xfrm>
        </p:grpSpPr>
        <p:sp>
          <p:nvSpPr>
            <p:cNvPr id="88" name="Rectangle 16"/>
            <p:cNvSpPr/>
            <p:nvPr/>
          </p:nvSpPr>
          <p:spPr>
            <a:xfrm>
              <a:off x="182879" y="-1"/>
              <a:ext cx="6858002" cy="1295403"/>
            </a:xfrm>
            <a:prstGeom prst="rect">
              <a:avLst/>
            </a:prstGeom>
            <a:solidFill>
              <a:srgbClr val="F2F2F2"/>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nvGrpSpPr>
            <p:cNvPr id="93" name="Group 17"/>
            <p:cNvGrpSpPr/>
            <p:nvPr/>
          </p:nvGrpSpPr>
          <p:grpSpPr>
            <a:xfrm>
              <a:off x="0" y="124480"/>
              <a:ext cx="7223762" cy="982960"/>
              <a:chOff x="0" y="0"/>
              <a:chExt cx="7223761" cy="982958"/>
            </a:xfrm>
          </p:grpSpPr>
          <p:sp>
            <p:nvSpPr>
              <p:cNvPr id="89" name="TextBox 1"/>
              <p:cNvSpPr txBox="1"/>
              <p:nvPr/>
            </p:nvSpPr>
            <p:spPr>
              <a:xfrm>
                <a:off x="-1" y="-1"/>
                <a:ext cx="7223763" cy="4810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2400">
                    <a:latin typeface="Jalpullineunharu Medium"/>
                    <a:ea typeface="Jalpullineunharu Medium"/>
                    <a:cs typeface="Jalpullineunharu Medium"/>
                    <a:sym typeface="Jalpullineunharu Medium"/>
                  </a:defRPr>
                </a:lvl1pPr>
              </a:lstStyle>
              <a:p>
                <a:pPr/>
                <a:r>
                  <a:t>&lt;tag&gt;   Welcome to 코드캠프   &lt;/tag&gt;</a:t>
                </a:r>
              </a:p>
            </p:txBody>
          </p:sp>
          <p:sp>
            <p:nvSpPr>
              <p:cNvPr id="90" name="TextBox 3"/>
              <p:cNvSpPr txBox="1"/>
              <p:nvPr/>
            </p:nvSpPr>
            <p:spPr>
              <a:xfrm>
                <a:off x="784572" y="523220"/>
                <a:ext cx="1244184" cy="459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sz="2400">
                    <a:latin typeface="Jalpullineunharu Medium"/>
                    <a:ea typeface="Jalpullineunharu Medium"/>
                    <a:cs typeface="Jalpullineunharu Medium"/>
                    <a:sym typeface="Jalpullineunharu Medium"/>
                  </a:defRPr>
                </a:lvl1pPr>
              </a:lstStyle>
              <a:p>
                <a:pPr/>
                <a:r>
                  <a:t>시작태그</a:t>
                </a:r>
              </a:p>
            </p:txBody>
          </p:sp>
          <p:sp>
            <p:nvSpPr>
              <p:cNvPr id="91" name="Rectangle 4"/>
              <p:cNvSpPr txBox="1"/>
              <p:nvPr/>
            </p:nvSpPr>
            <p:spPr>
              <a:xfrm>
                <a:off x="3116694" y="523220"/>
                <a:ext cx="631443" cy="459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2400">
                    <a:latin typeface="Jalpullineunharu Medium"/>
                    <a:ea typeface="Jalpullineunharu Medium"/>
                    <a:cs typeface="Jalpullineunharu Medium"/>
                    <a:sym typeface="Jalpullineunharu Medium"/>
                  </a:defRPr>
                </a:lvl1pPr>
              </a:lstStyle>
              <a:p>
                <a:pPr/>
                <a:r>
                  <a:t>내용</a:t>
                </a:r>
              </a:p>
            </p:txBody>
          </p:sp>
          <p:sp>
            <p:nvSpPr>
              <p:cNvPr id="92" name="Rectangle 5"/>
              <p:cNvSpPr txBox="1"/>
              <p:nvPr/>
            </p:nvSpPr>
            <p:spPr>
              <a:xfrm>
                <a:off x="5217179" y="523220"/>
                <a:ext cx="1158747" cy="459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2400">
                    <a:latin typeface="Jalpullineunharu Medium"/>
                    <a:ea typeface="Jalpullineunharu Medium"/>
                    <a:cs typeface="Jalpullineunharu Medium"/>
                    <a:sym typeface="Jalpullineunharu Medium"/>
                  </a:defRPr>
                </a:lvl1pPr>
              </a:lstStyle>
              <a:p>
                <a:pPr/>
                <a:r>
                  <a:t>종료태그</a:t>
                </a:r>
              </a:p>
            </p:txBody>
          </p:sp>
        </p:grpSp>
      </p:grpSp>
      <p:sp>
        <p:nvSpPr>
          <p:cNvPr id="95"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HTML</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0"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781"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782" name="Google Shape;391;p48"/>
          <p:cNvSpPr txBox="1"/>
          <p:nvPr/>
        </p:nvSpPr>
        <p:spPr>
          <a:xfrm>
            <a:off x="3450276" y="1256008"/>
            <a:ext cx="10447648" cy="8674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position</a:t>
            </a:r>
          </a:p>
        </p:txBody>
      </p:sp>
      <p:grpSp>
        <p:nvGrpSpPr>
          <p:cNvPr id="786" name="Group 1"/>
          <p:cNvGrpSpPr/>
          <p:nvPr/>
        </p:nvGrpSpPr>
        <p:grpSpPr>
          <a:xfrm>
            <a:off x="2359801" y="2453564"/>
            <a:ext cx="3715835" cy="5699838"/>
            <a:chOff x="0" y="-1"/>
            <a:chExt cx="3715834" cy="5699837"/>
          </a:xfrm>
        </p:grpSpPr>
        <p:sp>
          <p:nvSpPr>
            <p:cNvPr id="783" name="Google Shape;392;p48"/>
            <p:cNvSpPr txBox="1"/>
            <p:nvPr/>
          </p:nvSpPr>
          <p:spPr>
            <a:xfrm>
              <a:off x="88850" y="-2"/>
              <a:ext cx="3538134" cy="2835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p>
              <a:pPr algn="ctr">
                <a:defRPr b="1" sz="2800">
                  <a:latin typeface="Jalpullineunharu Medium"/>
                  <a:ea typeface="Jalpullineunharu Medium"/>
                  <a:cs typeface="Jalpullineunharu Medium"/>
                  <a:sym typeface="Jalpullineunharu Medium"/>
                </a:defRPr>
              </a:pPr>
              <a:r>
                <a:t>position: absolute</a:t>
              </a:r>
            </a:p>
            <a:p>
              <a:pPr algn="ctr">
                <a:defRPr b="1" sz="2400">
                  <a:latin typeface="Jalpullineunharu Medium"/>
                  <a:ea typeface="Jalpullineunharu Medium"/>
                  <a:cs typeface="Jalpullineunharu Medium"/>
                  <a:sym typeface="Jalpullineunharu Medium"/>
                </a:defRPr>
              </a:pPr>
            </a:p>
            <a:p>
              <a:pPr algn="ctr">
                <a:defRPr b="1" sz="2400">
                  <a:latin typeface="Jalpullineunharu Medium"/>
                  <a:ea typeface="Jalpullineunharu Medium"/>
                  <a:cs typeface="Jalpullineunharu Medium"/>
                  <a:sym typeface="Jalpullineunharu Medium"/>
                </a:defRPr>
              </a:pPr>
              <a:r>
                <a:t> </a:t>
              </a:r>
            </a:p>
            <a:p>
              <a:pPr algn="ctr">
                <a:defRPr b="1" sz="2800">
                  <a:latin typeface="Jalpullineunharu Medium"/>
                  <a:ea typeface="Jalpullineunharu Medium"/>
                  <a:cs typeface="Jalpullineunharu Medium"/>
                  <a:sym typeface="Jalpullineunharu Medium"/>
                </a:defRPr>
              </a:pPr>
              <a:r>
                <a:t>박스의 절대 위치</a:t>
              </a:r>
            </a:p>
            <a:p>
              <a:pPr algn="ctr">
                <a:defRPr b="1" sz="2800">
                  <a:latin typeface="Jalpullineunharu Medium"/>
                  <a:ea typeface="Jalpullineunharu Medium"/>
                  <a:cs typeface="Jalpullineunharu Medium"/>
                  <a:sym typeface="Jalpullineunharu Medium"/>
                </a:defRPr>
              </a:pPr>
            </a:p>
          </p:txBody>
        </p:sp>
        <p:pic>
          <p:nvPicPr>
            <p:cNvPr id="784" name="Google Shape;396;p48" descr="Google Shape;396;p48"/>
            <p:cNvPicPr>
              <a:picLocks noChangeAspect="1"/>
            </p:cNvPicPr>
            <p:nvPr/>
          </p:nvPicPr>
          <p:blipFill>
            <a:blip r:embed="rId3">
              <a:extLst/>
            </a:blip>
            <a:srcRect l="49019" t="0" r="25867" b="0"/>
            <a:stretch>
              <a:fillRect/>
            </a:stretch>
          </p:blipFill>
          <p:spPr>
            <a:xfrm>
              <a:off x="370626" y="1771181"/>
              <a:ext cx="2974581" cy="3928656"/>
            </a:xfrm>
            <a:prstGeom prst="rect">
              <a:avLst/>
            </a:prstGeom>
            <a:ln w="12700" cap="flat">
              <a:noFill/>
              <a:miter lim="400000"/>
            </a:ln>
            <a:effectLst/>
          </p:spPr>
        </p:pic>
        <p:sp>
          <p:nvSpPr>
            <p:cNvPr id="785" name="Rectangle 23"/>
            <p:cNvSpPr/>
            <p:nvPr/>
          </p:nvSpPr>
          <p:spPr>
            <a:xfrm>
              <a:off x="-1" y="894894"/>
              <a:ext cx="3715835" cy="4694994"/>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grpSp>
        <p:nvGrpSpPr>
          <p:cNvPr id="790" name="Group 2"/>
          <p:cNvGrpSpPr/>
          <p:nvPr/>
        </p:nvGrpSpPr>
        <p:grpSpPr>
          <a:xfrm>
            <a:off x="6319814" y="2453564"/>
            <a:ext cx="4766624" cy="5699838"/>
            <a:chOff x="0" y="-1"/>
            <a:chExt cx="4766623" cy="5699837"/>
          </a:xfrm>
        </p:grpSpPr>
        <p:sp>
          <p:nvSpPr>
            <p:cNvPr id="787" name="Google Shape;393;p48"/>
            <p:cNvSpPr txBox="1"/>
            <p:nvPr/>
          </p:nvSpPr>
          <p:spPr>
            <a:xfrm>
              <a:off x="-1" y="-2"/>
              <a:ext cx="4766624" cy="2835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p>
              <a:pPr algn="ctr">
                <a:defRPr b="1" sz="2800">
                  <a:latin typeface="Jalpullineunharu Medium"/>
                  <a:ea typeface="Jalpullineunharu Medium"/>
                  <a:cs typeface="Jalpullineunharu Medium"/>
                  <a:sym typeface="Jalpullineunharu Medium"/>
                </a:defRPr>
              </a:pPr>
              <a:r>
                <a:t>position: relative</a:t>
              </a:r>
            </a:p>
            <a:p>
              <a:pPr algn="ctr">
                <a:defRPr b="1" sz="2400">
                  <a:latin typeface="Jalpullineunharu Medium"/>
                  <a:ea typeface="Jalpullineunharu Medium"/>
                  <a:cs typeface="Jalpullineunharu Medium"/>
                  <a:sym typeface="Jalpullineunharu Medium"/>
                </a:defRPr>
              </a:pPr>
            </a:p>
            <a:p>
              <a:pPr algn="ctr">
                <a:defRPr b="1" sz="2400">
                  <a:latin typeface="Jalpullineunharu Medium"/>
                  <a:ea typeface="Jalpullineunharu Medium"/>
                  <a:cs typeface="Jalpullineunharu Medium"/>
                  <a:sym typeface="Jalpullineunharu Medium"/>
                </a:defRPr>
              </a:pPr>
            </a:p>
            <a:p>
              <a:pPr algn="ctr">
                <a:defRPr b="1" sz="2800">
                  <a:latin typeface="Jalpullineunharu Medium"/>
                  <a:ea typeface="Jalpullineunharu Medium"/>
                  <a:cs typeface="Jalpullineunharu Medium"/>
                  <a:sym typeface="Jalpullineunharu Medium"/>
                </a:defRPr>
              </a:pPr>
              <a:r>
                <a:t>상위 박스 기준으로 상대 위치</a:t>
              </a:r>
            </a:p>
            <a:p>
              <a:pPr algn="ctr">
                <a:defRPr b="1" sz="2800">
                  <a:latin typeface="Jalpullineunharu Medium"/>
                  <a:ea typeface="Jalpullineunharu Medium"/>
                  <a:cs typeface="Jalpullineunharu Medium"/>
                  <a:sym typeface="Jalpullineunharu Medium"/>
                </a:defRPr>
              </a:pPr>
            </a:p>
          </p:txBody>
        </p:sp>
        <p:pic>
          <p:nvPicPr>
            <p:cNvPr id="788" name="Google Shape;395;p48" descr="Google Shape;395;p48"/>
            <p:cNvPicPr>
              <a:picLocks noChangeAspect="1"/>
            </p:cNvPicPr>
            <p:nvPr/>
          </p:nvPicPr>
          <p:blipFill>
            <a:blip r:embed="rId3">
              <a:extLst/>
            </a:blip>
            <a:srcRect l="24203" t="0" r="50684" b="0"/>
            <a:stretch>
              <a:fillRect/>
            </a:stretch>
          </p:blipFill>
          <p:spPr>
            <a:xfrm>
              <a:off x="896022" y="1771181"/>
              <a:ext cx="2974579" cy="3928656"/>
            </a:xfrm>
            <a:prstGeom prst="rect">
              <a:avLst/>
            </a:prstGeom>
            <a:ln w="12700" cap="flat">
              <a:noFill/>
              <a:miter lim="400000"/>
            </a:ln>
            <a:effectLst/>
          </p:spPr>
        </p:pic>
        <p:sp>
          <p:nvSpPr>
            <p:cNvPr id="789" name="Rectangle 24"/>
            <p:cNvSpPr/>
            <p:nvPr/>
          </p:nvSpPr>
          <p:spPr>
            <a:xfrm>
              <a:off x="52521" y="894893"/>
              <a:ext cx="4661580" cy="4694994"/>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grpSp>
        <p:nvGrpSpPr>
          <p:cNvPr id="794" name="Group 3"/>
          <p:cNvGrpSpPr/>
          <p:nvPr/>
        </p:nvGrpSpPr>
        <p:grpSpPr>
          <a:xfrm>
            <a:off x="11330616" y="2453565"/>
            <a:ext cx="4661581" cy="5699839"/>
            <a:chOff x="0" y="0"/>
            <a:chExt cx="4661580" cy="5699837"/>
          </a:xfrm>
        </p:grpSpPr>
        <p:sp>
          <p:nvSpPr>
            <p:cNvPr id="791" name="Google Shape;394;p48"/>
            <p:cNvSpPr txBox="1"/>
            <p:nvPr/>
          </p:nvSpPr>
          <p:spPr>
            <a:xfrm>
              <a:off x="221531" y="-1"/>
              <a:ext cx="4218520" cy="2835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p>
              <a:pPr algn="ctr">
                <a:defRPr b="1" sz="2800">
                  <a:latin typeface="Jalpullineunharu Medium"/>
                  <a:ea typeface="Jalpullineunharu Medium"/>
                  <a:cs typeface="Jalpullineunharu Medium"/>
                  <a:sym typeface="Jalpullineunharu Medium"/>
                </a:defRPr>
              </a:pPr>
              <a:r>
                <a:t>position:fixed</a:t>
              </a:r>
            </a:p>
            <a:p>
              <a:pPr algn="ctr">
                <a:defRPr b="1" sz="2400">
                  <a:latin typeface="Jalpullineunharu Medium"/>
                  <a:ea typeface="Jalpullineunharu Medium"/>
                  <a:cs typeface="Jalpullineunharu Medium"/>
                  <a:sym typeface="Jalpullineunharu Medium"/>
                </a:defRPr>
              </a:pPr>
            </a:p>
            <a:p>
              <a:pPr algn="ctr">
                <a:defRPr b="1" sz="2400">
                  <a:latin typeface="Jalpullineunharu Medium"/>
                  <a:ea typeface="Jalpullineunharu Medium"/>
                  <a:cs typeface="Jalpullineunharu Medium"/>
                  <a:sym typeface="Jalpullineunharu Medium"/>
                </a:defRPr>
              </a:pPr>
            </a:p>
            <a:p>
              <a:pPr algn="ctr">
                <a:defRPr b="1" sz="2800">
                  <a:latin typeface="Jalpullineunharu Medium"/>
                  <a:ea typeface="Jalpullineunharu Medium"/>
                  <a:cs typeface="Jalpullineunharu Medium"/>
                  <a:sym typeface="Jalpullineunharu Medium"/>
                </a:defRPr>
              </a:pPr>
              <a:r>
                <a:t>화면을 기준으로 절대 위치</a:t>
              </a:r>
            </a:p>
            <a:p>
              <a:pPr algn="ctr">
                <a:defRPr b="1" sz="2800">
                  <a:latin typeface="Jalpullineunharu Medium"/>
                  <a:ea typeface="Jalpullineunharu Medium"/>
                  <a:cs typeface="Jalpullineunharu Medium"/>
                  <a:sym typeface="Jalpullineunharu Medium"/>
                </a:defRPr>
              </a:pPr>
            </a:p>
          </p:txBody>
        </p:sp>
        <p:pic>
          <p:nvPicPr>
            <p:cNvPr id="792" name="Google Shape;397;p48" descr="Google Shape;397;p48"/>
            <p:cNvPicPr>
              <a:picLocks noChangeAspect="1"/>
            </p:cNvPicPr>
            <p:nvPr/>
          </p:nvPicPr>
          <p:blipFill>
            <a:blip r:embed="rId3">
              <a:extLst/>
            </a:blip>
            <a:srcRect l="74886" t="0" r="0" b="0"/>
            <a:stretch>
              <a:fillRect/>
            </a:stretch>
          </p:blipFill>
          <p:spPr>
            <a:xfrm>
              <a:off x="843499" y="1771182"/>
              <a:ext cx="2974582" cy="3928656"/>
            </a:xfrm>
            <a:prstGeom prst="rect">
              <a:avLst/>
            </a:prstGeom>
            <a:ln w="12700" cap="flat">
              <a:noFill/>
              <a:miter lim="400000"/>
            </a:ln>
            <a:effectLst/>
          </p:spPr>
        </p:pic>
        <p:sp>
          <p:nvSpPr>
            <p:cNvPr id="793" name="Rectangle 25"/>
            <p:cNvSpPr/>
            <p:nvPr/>
          </p:nvSpPr>
          <p:spPr>
            <a:xfrm>
              <a:off x="-1" y="894893"/>
              <a:ext cx="4661582" cy="4694996"/>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sp>
        <p:nvSpPr>
          <p:cNvPr id="795"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CSS</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7"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798"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799" name="Google Shape;391;p48"/>
          <p:cNvSpPr txBox="1"/>
          <p:nvPr/>
        </p:nvSpPr>
        <p:spPr>
          <a:xfrm>
            <a:off x="3450276" y="1256008"/>
            <a:ext cx="10447648"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position 실무 적용 예시</a:t>
            </a:r>
          </a:p>
        </p:txBody>
      </p:sp>
      <p:pic>
        <p:nvPicPr>
          <p:cNvPr id="800" name="Google Shape;404;p49" descr="Google Shape;404;p49"/>
          <p:cNvPicPr>
            <a:picLocks noChangeAspect="1"/>
          </p:cNvPicPr>
          <p:nvPr/>
        </p:nvPicPr>
        <p:blipFill>
          <a:blip r:embed="rId3">
            <a:extLst/>
          </a:blip>
          <a:stretch>
            <a:fillRect/>
          </a:stretch>
        </p:blipFill>
        <p:spPr>
          <a:xfrm>
            <a:off x="2882900" y="2436467"/>
            <a:ext cx="3635043" cy="6366255"/>
          </a:xfrm>
          <a:prstGeom prst="rect">
            <a:avLst/>
          </a:prstGeom>
          <a:ln w="12700">
            <a:miter lim="400000"/>
          </a:ln>
          <a:effectLst>
            <a:outerShdw sx="100000" sy="100000" kx="0" ky="0" algn="b" rotWithShape="0" blurRad="50800" dist="38100" dir="2700000">
              <a:srgbClr val="000000">
                <a:alpha val="40000"/>
              </a:srgbClr>
            </a:outerShdw>
          </a:effectLst>
        </p:spPr>
      </p:pic>
      <p:sp>
        <p:nvSpPr>
          <p:cNvPr id="801" name="Google Shape;405;p49"/>
          <p:cNvSpPr txBox="1"/>
          <p:nvPr/>
        </p:nvSpPr>
        <p:spPr>
          <a:xfrm>
            <a:off x="7759700" y="4943492"/>
            <a:ext cx="7576264" cy="803436"/>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2800">
                <a:latin typeface="Jalpullineunharu Medium"/>
                <a:ea typeface="Jalpullineunharu Medium"/>
                <a:cs typeface="Jalpullineunharu Medium"/>
                <a:sym typeface="Jalpullineunharu Medium"/>
              </a:defRPr>
            </a:lvl1pPr>
          </a:lstStyle>
          <a:p>
            <a:pPr/>
            <a:r>
              <a:t>화면 맨 아래에 네비게이션바를 고정         fixed</a:t>
            </a:r>
          </a:p>
        </p:txBody>
      </p:sp>
      <p:sp>
        <p:nvSpPr>
          <p:cNvPr id="802" name="Straight Connector 12"/>
          <p:cNvSpPr/>
          <p:nvPr/>
        </p:nvSpPr>
        <p:spPr>
          <a:xfrm flipV="1">
            <a:off x="6464298" y="5334000"/>
            <a:ext cx="860759" cy="2838606"/>
          </a:xfrm>
          <a:prstGeom prst="line">
            <a:avLst/>
          </a:prstGeom>
          <a:ln w="41275" cap="rnd">
            <a:solidFill>
              <a:srgbClr val="FF0000"/>
            </a:solidFill>
            <a:prstDash val="sysDot"/>
          </a:ln>
        </p:spPr>
        <p:txBody>
          <a:bodyPr lIns="45718" tIns="45718" rIns="45718" bIns="45718"/>
          <a:lstStyle/>
          <a:p>
            <a:pPr/>
          </a:p>
        </p:txBody>
      </p:sp>
      <p:sp>
        <p:nvSpPr>
          <p:cNvPr id="803" name="Straight Arrow Connector 14"/>
          <p:cNvSpPr/>
          <p:nvPr/>
        </p:nvSpPr>
        <p:spPr>
          <a:xfrm>
            <a:off x="7325055" y="5334000"/>
            <a:ext cx="434645" cy="0"/>
          </a:xfrm>
          <a:prstGeom prst="line">
            <a:avLst/>
          </a:prstGeom>
          <a:ln w="41275" cap="rnd">
            <a:solidFill>
              <a:srgbClr val="FF0000"/>
            </a:solidFill>
            <a:prstDash val="sysDot"/>
            <a:tailEnd type="triangle"/>
          </a:ln>
        </p:spPr>
        <p:txBody>
          <a:bodyPr lIns="45718" tIns="45718" rIns="45718" bIns="45718"/>
          <a:lstStyle/>
          <a:p>
            <a:pPr/>
          </a:p>
        </p:txBody>
      </p:sp>
      <p:sp>
        <p:nvSpPr>
          <p:cNvPr id="804" name="Straight Arrow Connector 29"/>
          <p:cNvSpPr/>
          <p:nvPr/>
        </p:nvSpPr>
        <p:spPr>
          <a:xfrm>
            <a:off x="13529718" y="5334000"/>
            <a:ext cx="434645" cy="0"/>
          </a:xfrm>
          <a:prstGeom prst="line">
            <a:avLst/>
          </a:prstGeom>
          <a:ln w="41275" cap="rnd">
            <a:solidFill>
              <a:srgbClr val="000000"/>
            </a:solidFill>
            <a:tailEnd type="triangle"/>
          </a:ln>
        </p:spPr>
        <p:txBody>
          <a:bodyPr lIns="45718" tIns="45718" rIns="45718" bIns="45718"/>
          <a:lstStyle/>
          <a:p>
            <a:pPr/>
          </a:p>
        </p:txBody>
      </p:sp>
      <p:sp>
        <p:nvSpPr>
          <p:cNvPr id="805"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CSS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07" name="Picture 15" descr="Picture 15"/>
          <p:cNvPicPr>
            <a:picLocks noChangeAspect="1"/>
          </p:cNvPicPr>
          <p:nvPr/>
        </p:nvPicPr>
        <p:blipFill>
          <a:blip r:embed="rId2">
            <a:extLst/>
          </a:blip>
          <a:stretch>
            <a:fillRect/>
          </a:stretch>
        </p:blipFill>
        <p:spPr>
          <a:xfrm>
            <a:off x="5590563" y="3053374"/>
            <a:ext cx="5979137" cy="4035917"/>
          </a:xfrm>
          <a:prstGeom prst="rect">
            <a:avLst/>
          </a:prstGeom>
          <a:ln w="12700">
            <a:miter lim="400000"/>
          </a:ln>
        </p:spPr>
      </p:pic>
      <p:pic>
        <p:nvPicPr>
          <p:cNvPr id="808" name="Picture 16" descr="Picture 16"/>
          <p:cNvPicPr>
            <a:picLocks noChangeAspect="1"/>
          </p:cNvPicPr>
          <p:nvPr/>
        </p:nvPicPr>
        <p:blipFill>
          <a:blip r:embed="rId3">
            <a:extLst/>
          </a:blip>
          <a:stretch>
            <a:fillRect/>
          </a:stretch>
        </p:blipFill>
        <p:spPr>
          <a:xfrm flipH="1">
            <a:off x="4451551" y="3994172"/>
            <a:ext cx="7708901" cy="3358597"/>
          </a:xfrm>
          <a:prstGeom prst="rect">
            <a:avLst/>
          </a:prstGeom>
          <a:ln w="12700">
            <a:miter lim="400000"/>
          </a:ln>
        </p:spPr>
      </p:pic>
      <p:pic>
        <p:nvPicPr>
          <p:cNvPr id="809" name="Picture 31" descr="Picture 31"/>
          <p:cNvPicPr>
            <a:picLocks noChangeAspect="1"/>
          </p:cNvPicPr>
          <p:nvPr/>
        </p:nvPicPr>
        <p:blipFill>
          <a:blip r:embed="rId4">
            <a:extLst/>
          </a:blip>
          <a:stretch>
            <a:fillRect/>
          </a:stretch>
        </p:blipFill>
        <p:spPr>
          <a:xfrm>
            <a:off x="10092814" y="2845036"/>
            <a:ext cx="1181509" cy="1149139"/>
          </a:xfrm>
          <a:prstGeom prst="rect">
            <a:avLst/>
          </a:prstGeom>
          <a:ln w="12700">
            <a:miter lim="400000"/>
          </a:ln>
        </p:spPr>
      </p:pic>
      <p:sp>
        <p:nvSpPr>
          <p:cNvPr id="810"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811" name="object 6"/>
          <p:cNvSpPr/>
          <p:nvPr/>
        </p:nvSpPr>
        <p:spPr>
          <a:xfrm>
            <a:off x="965200" y="622300"/>
            <a:ext cx="1066800" cy="393700"/>
          </a:xfrm>
          <a:prstGeom prst="rect">
            <a:avLst/>
          </a:prstGeom>
          <a:blipFill>
            <a:blip r:embed="rId5"/>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812" name="Google Shape;303;p39"/>
          <p:cNvSpPr txBox="1"/>
          <p:nvPr/>
        </p:nvSpPr>
        <p:spPr>
          <a:xfrm>
            <a:off x="3484255" y="4480343"/>
            <a:ext cx="10447646" cy="13500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b="1" sz="6600">
                <a:latin typeface="Jalpullineunharu Medium"/>
                <a:ea typeface="Jalpullineunharu Medium"/>
                <a:cs typeface="Jalpullineunharu Medium"/>
                <a:sym typeface="Jalpullineunharu Medium"/>
              </a:defRPr>
            </a:lvl1pPr>
          </a:lstStyle>
          <a:p>
            <a:pPr/>
            <a:r>
              <a:t>실습</a:t>
            </a:r>
          </a:p>
        </p:txBody>
      </p:sp>
      <p:pic>
        <p:nvPicPr>
          <p:cNvPr id="813" name="Picture 33" descr="Picture 33"/>
          <p:cNvPicPr>
            <a:picLocks noChangeAspect="1"/>
          </p:cNvPicPr>
          <p:nvPr/>
        </p:nvPicPr>
        <p:blipFill>
          <a:blip r:embed="rId6">
            <a:extLst/>
          </a:blip>
          <a:stretch>
            <a:fillRect/>
          </a:stretch>
        </p:blipFill>
        <p:spPr>
          <a:xfrm>
            <a:off x="10584976" y="6590926"/>
            <a:ext cx="2081453" cy="962673"/>
          </a:xfrm>
          <a:prstGeom prst="rect">
            <a:avLst/>
          </a:prstGeom>
          <a:ln w="12700">
            <a:miter lim="400000"/>
          </a:ln>
        </p:spPr>
      </p:pic>
      <p:sp>
        <p:nvSpPr>
          <p:cNvPr id="814"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CSS</a:t>
            </a:r>
          </a:p>
        </p:txBody>
      </p:sp>
      <p:sp>
        <p:nvSpPr>
          <p:cNvPr id="815" name="Google Shape;92;p18"/>
          <p:cNvSpPr txBox="1"/>
          <p:nvPr/>
        </p:nvSpPr>
        <p:spPr>
          <a:xfrm>
            <a:off x="12666426" y="8508765"/>
            <a:ext cx="3950207" cy="921544"/>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r">
              <a:defRPr>
                <a:latin typeface="Jalpullineunharu Medium"/>
                <a:ea typeface="Jalpullineunharu Medium"/>
                <a:cs typeface="Jalpullineunharu Medium"/>
                <a:sym typeface="Jalpullineunharu Medium"/>
              </a:defRPr>
            </a:pPr>
            <a:r>
              <a:t>파일 이름 - 01-boxmodel.html</a:t>
            </a:r>
          </a:p>
          <a:p>
            <a:pPr algn="r">
              <a:defRPr>
                <a:latin typeface="Jalpullineunharu Medium"/>
                <a:ea typeface="Jalpullineunharu Medium"/>
                <a:cs typeface="Jalpullineunharu Medium"/>
                <a:sym typeface="Jalpullineunharu Medium"/>
              </a:defRPr>
            </a:pPr>
            <a:r>
              <a:t>01-boxmodel.css         </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7"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818"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pic>
        <p:nvPicPr>
          <p:cNvPr id="819" name="Google Shape;411;p50" descr="Google Shape;411;p50"/>
          <p:cNvPicPr>
            <a:picLocks noChangeAspect="1"/>
          </p:cNvPicPr>
          <p:nvPr/>
        </p:nvPicPr>
        <p:blipFill>
          <a:blip r:embed="rId3">
            <a:extLst/>
          </a:blip>
          <a:stretch>
            <a:fillRect/>
          </a:stretch>
        </p:blipFill>
        <p:spPr>
          <a:xfrm>
            <a:off x="10110137" y="2956492"/>
            <a:ext cx="5111751" cy="5476121"/>
          </a:xfrm>
          <a:prstGeom prst="rect">
            <a:avLst/>
          </a:prstGeom>
          <a:ln w="12700">
            <a:miter lim="400000"/>
          </a:ln>
          <a:effectLst>
            <a:outerShdw sx="100000" sy="100000" kx="0" ky="0" algn="b" rotWithShape="0" blurRad="50800" dist="38100" dir="2700000">
              <a:srgbClr val="000000">
                <a:alpha val="40000"/>
              </a:srgbClr>
            </a:outerShdw>
          </a:effectLst>
        </p:spPr>
      </p:pic>
      <p:sp>
        <p:nvSpPr>
          <p:cNvPr id="820" name="Google Shape;414;p50"/>
          <p:cNvSpPr txBox="1"/>
          <p:nvPr/>
        </p:nvSpPr>
        <p:spPr>
          <a:xfrm>
            <a:off x="3053114" y="1251791"/>
            <a:ext cx="3260240"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css 적용 전</a:t>
            </a:r>
          </a:p>
        </p:txBody>
      </p:sp>
      <p:sp>
        <p:nvSpPr>
          <p:cNvPr id="821" name="Google Shape;415;p50"/>
          <p:cNvSpPr txBox="1"/>
          <p:nvPr/>
        </p:nvSpPr>
        <p:spPr>
          <a:xfrm>
            <a:off x="11035893" y="1251791"/>
            <a:ext cx="3260241"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css 적용 후</a:t>
            </a:r>
          </a:p>
        </p:txBody>
      </p:sp>
      <p:sp>
        <p:nvSpPr>
          <p:cNvPr id="822" name="Google Shape;196;p28"/>
          <p:cNvSpPr/>
          <p:nvPr/>
        </p:nvSpPr>
        <p:spPr>
          <a:xfrm>
            <a:off x="8065547" y="5410200"/>
            <a:ext cx="948275" cy="0"/>
          </a:xfrm>
          <a:prstGeom prst="line">
            <a:avLst/>
          </a:prstGeom>
          <a:ln w="79375" cap="rnd">
            <a:solidFill>
              <a:srgbClr val="FF0000"/>
            </a:solidFill>
            <a:tailEnd type="triangle"/>
          </a:ln>
          <a:effectLst>
            <a:outerShdw sx="100000" sy="100000" kx="0" ky="0" algn="b" rotWithShape="0" blurRad="50800" dist="38100" dir="2700000">
              <a:srgbClr val="000000">
                <a:alpha val="40000"/>
              </a:srgbClr>
            </a:outerShdw>
          </a:effectLst>
        </p:spPr>
        <p:txBody>
          <a:bodyPr lIns="45718" tIns="45718" rIns="45718" bIns="45718"/>
          <a:lstStyle/>
          <a:p>
            <a:pPr/>
          </a:p>
        </p:txBody>
      </p:sp>
      <p:sp>
        <p:nvSpPr>
          <p:cNvPr id="823"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CSS</a:t>
            </a:r>
          </a:p>
        </p:txBody>
      </p:sp>
      <p:pic>
        <p:nvPicPr>
          <p:cNvPr id="824" name="이미지" descr="이미지"/>
          <p:cNvPicPr>
            <a:picLocks noChangeAspect="1"/>
          </p:cNvPicPr>
          <p:nvPr/>
        </p:nvPicPr>
        <p:blipFill>
          <a:blip r:embed="rId4">
            <a:extLst/>
          </a:blip>
          <a:stretch>
            <a:fillRect/>
          </a:stretch>
        </p:blipFill>
        <p:spPr>
          <a:xfrm>
            <a:off x="2000880" y="3168548"/>
            <a:ext cx="5849208" cy="4796548"/>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6"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827"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828" name="Google Shape;196;p28"/>
          <p:cNvSpPr/>
          <p:nvPr/>
        </p:nvSpPr>
        <p:spPr>
          <a:xfrm>
            <a:off x="8065547" y="5410200"/>
            <a:ext cx="948275" cy="0"/>
          </a:xfrm>
          <a:prstGeom prst="line">
            <a:avLst/>
          </a:prstGeom>
          <a:ln w="79375" cap="rnd">
            <a:solidFill>
              <a:srgbClr val="FF0000"/>
            </a:solidFill>
            <a:tailEnd type="triangle"/>
          </a:ln>
          <a:effectLst>
            <a:outerShdw sx="100000" sy="100000" kx="0" ky="0" algn="b" rotWithShape="0" blurRad="50800" dist="38100" dir="2700000">
              <a:srgbClr val="000000">
                <a:alpha val="40000"/>
              </a:srgbClr>
            </a:outerShdw>
          </a:effectLst>
        </p:spPr>
        <p:txBody>
          <a:bodyPr lIns="45718" tIns="45718" rIns="45718" bIns="45718"/>
          <a:lstStyle/>
          <a:p>
            <a:pPr/>
          </a:p>
        </p:txBody>
      </p:sp>
      <p:pic>
        <p:nvPicPr>
          <p:cNvPr id="829" name="Google Shape;424;p51" descr="Google Shape;424;p51"/>
          <p:cNvPicPr>
            <a:picLocks noChangeAspect="1"/>
          </p:cNvPicPr>
          <p:nvPr/>
        </p:nvPicPr>
        <p:blipFill>
          <a:blip r:embed="rId3">
            <a:extLst/>
          </a:blip>
          <a:srcRect l="26517" t="13361" r="16795" b="50970"/>
          <a:stretch>
            <a:fillRect/>
          </a:stretch>
        </p:blipFill>
        <p:spPr>
          <a:xfrm>
            <a:off x="9182923" y="3941114"/>
            <a:ext cx="7684509" cy="2938171"/>
          </a:xfrm>
          <a:prstGeom prst="rect">
            <a:avLst/>
          </a:prstGeom>
          <a:ln w="12700">
            <a:miter lim="400000"/>
          </a:ln>
          <a:effectLst>
            <a:outerShdw sx="100000" sy="100000" kx="0" ky="0" algn="b" rotWithShape="0" blurRad="50800" dist="38100" dir="2700000">
              <a:srgbClr val="000000">
                <a:alpha val="40000"/>
              </a:srgbClr>
            </a:outerShdw>
          </a:effectLst>
        </p:spPr>
      </p:pic>
      <p:grpSp>
        <p:nvGrpSpPr>
          <p:cNvPr id="835" name="Group 12"/>
          <p:cNvGrpSpPr/>
          <p:nvPr/>
        </p:nvGrpSpPr>
        <p:grpSpPr>
          <a:xfrm>
            <a:off x="810823" y="3941116"/>
            <a:ext cx="7308737" cy="2957521"/>
            <a:chOff x="-1" y="0"/>
            <a:chExt cx="7308735" cy="2957520"/>
          </a:xfrm>
        </p:grpSpPr>
        <p:grpSp>
          <p:nvGrpSpPr>
            <p:cNvPr id="833" name="Group 14"/>
            <p:cNvGrpSpPr/>
            <p:nvPr/>
          </p:nvGrpSpPr>
          <p:grpSpPr>
            <a:xfrm>
              <a:off x="-2" y="138686"/>
              <a:ext cx="7308737" cy="2770664"/>
              <a:chOff x="0" y="0"/>
              <a:chExt cx="7308735" cy="2770662"/>
            </a:xfrm>
          </p:grpSpPr>
          <p:sp>
            <p:nvSpPr>
              <p:cNvPr id="830" name="TextBox 17"/>
              <p:cNvSpPr txBox="1"/>
              <p:nvPr/>
            </p:nvSpPr>
            <p:spPr>
              <a:xfrm>
                <a:off x="-1" y="-1"/>
                <a:ext cx="3048718" cy="26822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gn="ctr">
                  <a:defRPr b="1" sz="3200">
                    <a:latin typeface="Malgun Gothic"/>
                    <a:ea typeface="Malgun Gothic"/>
                    <a:cs typeface="Malgun Gothic"/>
                    <a:sym typeface="Malgun Gothic"/>
                  </a:defRPr>
                </a:pPr>
                <a:r>
                  <a:t>날짜</a:t>
                </a:r>
              </a:p>
              <a:p>
                <a:pPr algn="ctr">
                  <a:defRPr sz="1100">
                    <a:latin typeface="Malgun Gothic"/>
                    <a:ea typeface="Malgun Gothic"/>
                    <a:cs typeface="Malgun Gothic"/>
                    <a:sym typeface="Malgun Gothic"/>
                  </a:defRPr>
                </a:pPr>
                <a:r>
                  <a:t> </a:t>
                </a:r>
              </a:p>
              <a:p>
                <a:pPr algn="ctr">
                  <a:defRPr sz="3200">
                    <a:latin typeface="Malgun Gothic"/>
                    <a:ea typeface="Malgun Gothic"/>
                    <a:cs typeface="Malgun Gothic"/>
                    <a:sym typeface="Malgun Gothic"/>
                  </a:defRPr>
                </a:pPr>
                <a:r>
                  <a:t>2018.09.10</a:t>
                </a:r>
              </a:p>
              <a:p>
                <a:pPr algn="ctr">
                  <a:defRPr sz="3200">
                    <a:latin typeface="Malgun Gothic"/>
                    <a:ea typeface="Malgun Gothic"/>
                    <a:cs typeface="Malgun Gothic"/>
                    <a:sym typeface="Malgun Gothic"/>
                  </a:defRPr>
                </a:pPr>
                <a:r>
                  <a:t>2018.09.10</a:t>
                </a:r>
              </a:p>
              <a:p>
                <a:pPr algn="ctr">
                  <a:defRPr sz="3200">
                    <a:latin typeface="Malgun Gothic"/>
                    <a:ea typeface="Malgun Gothic"/>
                    <a:cs typeface="Malgun Gothic"/>
                    <a:sym typeface="Malgun Gothic"/>
                  </a:defRPr>
                </a:pPr>
                <a:r>
                  <a:t>2018.09.10</a:t>
                </a:r>
              </a:p>
              <a:p>
                <a:pPr algn="ctr">
                  <a:defRPr sz="3200">
                    <a:latin typeface="Malgun Gothic"/>
                    <a:ea typeface="Malgun Gothic"/>
                    <a:cs typeface="Malgun Gothic"/>
                    <a:sym typeface="Malgun Gothic"/>
                  </a:defRPr>
                </a:pPr>
                <a:r>
                  <a:t>2018.09.10</a:t>
                </a:r>
              </a:p>
            </p:txBody>
          </p:sp>
          <p:sp>
            <p:nvSpPr>
              <p:cNvPr id="831" name="TextBox 21"/>
              <p:cNvSpPr txBox="1"/>
              <p:nvPr/>
            </p:nvSpPr>
            <p:spPr>
              <a:xfrm>
                <a:off x="2262864" y="-1"/>
                <a:ext cx="3048717" cy="27330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gn="ctr">
                  <a:defRPr b="1" sz="3200">
                    <a:latin typeface="Malgun Gothic"/>
                    <a:ea typeface="Malgun Gothic"/>
                    <a:cs typeface="Malgun Gothic"/>
                    <a:sym typeface="Malgun Gothic"/>
                  </a:defRPr>
                </a:pPr>
                <a:r>
                  <a:t>구분</a:t>
                </a:r>
              </a:p>
              <a:p>
                <a:pPr algn="ctr">
                  <a:defRPr sz="1100">
                    <a:latin typeface="Malgun Gothic"/>
                    <a:ea typeface="Malgun Gothic"/>
                    <a:cs typeface="Malgun Gothic"/>
                    <a:sym typeface="Malgun Gothic"/>
                  </a:defRPr>
                </a:pPr>
                <a:r>
                  <a:t> </a:t>
                </a:r>
              </a:p>
              <a:p>
                <a:pPr algn="ctr">
                  <a:defRPr sz="3200">
                    <a:latin typeface="Malgun Gothic"/>
                    <a:ea typeface="Malgun Gothic"/>
                    <a:cs typeface="Malgun Gothic"/>
                    <a:sym typeface="Malgun Gothic"/>
                  </a:defRPr>
                </a:pPr>
                <a:r>
                  <a:t>예치금충전</a:t>
                </a:r>
              </a:p>
              <a:p>
                <a:pPr algn="ctr">
                  <a:defRPr sz="3200">
                    <a:latin typeface="Malgun Gothic"/>
                    <a:ea typeface="Malgun Gothic"/>
                    <a:cs typeface="Malgun Gothic"/>
                    <a:sym typeface="Malgun Gothic"/>
                  </a:defRPr>
                </a:pPr>
                <a:r>
                  <a:t>예치금충전</a:t>
                </a:r>
              </a:p>
              <a:p>
                <a:pPr algn="ctr">
                  <a:defRPr sz="3200">
                    <a:latin typeface="Malgun Gothic"/>
                    <a:ea typeface="Malgun Gothic"/>
                    <a:cs typeface="Malgun Gothic"/>
                    <a:sym typeface="Malgun Gothic"/>
                  </a:defRPr>
                </a:pPr>
                <a:r>
                  <a:t>예치금충전</a:t>
                </a:r>
              </a:p>
              <a:p>
                <a:pPr algn="ctr">
                  <a:defRPr sz="3200">
                    <a:latin typeface="Malgun Gothic"/>
                    <a:ea typeface="Malgun Gothic"/>
                    <a:cs typeface="Malgun Gothic"/>
                    <a:sym typeface="Malgun Gothic"/>
                  </a:defRPr>
                </a:pPr>
                <a:r>
                  <a:t>예치금충전</a:t>
                </a:r>
              </a:p>
            </p:txBody>
          </p:sp>
          <p:sp>
            <p:nvSpPr>
              <p:cNvPr id="832" name="TextBox 22"/>
              <p:cNvSpPr txBox="1"/>
              <p:nvPr/>
            </p:nvSpPr>
            <p:spPr>
              <a:xfrm>
                <a:off x="4260019" y="-1"/>
                <a:ext cx="3048717" cy="27706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gn="ctr">
                  <a:defRPr b="1" sz="3200">
                    <a:latin typeface="Malgun Gothic"/>
                    <a:ea typeface="Malgun Gothic"/>
                    <a:cs typeface="Malgun Gothic"/>
                    <a:sym typeface="Malgun Gothic"/>
                  </a:defRPr>
                </a:pPr>
                <a:r>
                  <a:t>금액</a:t>
                </a:r>
              </a:p>
              <a:p>
                <a:pPr algn="ctr">
                  <a:defRPr sz="900">
                    <a:latin typeface="Malgun Gothic"/>
                    <a:ea typeface="Malgun Gothic"/>
                    <a:cs typeface="Malgun Gothic"/>
                    <a:sym typeface="Malgun Gothic"/>
                  </a:defRPr>
                </a:pPr>
                <a:r>
                  <a:t> </a:t>
                </a:r>
              </a:p>
              <a:p>
                <a:pPr algn="ctr">
                  <a:defRPr sz="3200">
                    <a:latin typeface="Malgun Gothic"/>
                    <a:ea typeface="Malgun Gothic"/>
                    <a:cs typeface="Malgun Gothic"/>
                    <a:sym typeface="Malgun Gothic"/>
                  </a:defRPr>
                </a:pPr>
                <a:r>
                  <a:t>39,000원</a:t>
                </a:r>
              </a:p>
              <a:p>
                <a:pPr algn="ctr">
                  <a:defRPr sz="3200">
                    <a:latin typeface="Malgun Gothic"/>
                    <a:ea typeface="Malgun Gothic"/>
                    <a:cs typeface="Malgun Gothic"/>
                    <a:sym typeface="Malgun Gothic"/>
                  </a:defRPr>
                </a:pPr>
                <a:r>
                  <a:t>39,000원</a:t>
                </a:r>
              </a:p>
              <a:p>
                <a:pPr algn="ctr">
                  <a:defRPr sz="3200">
                    <a:latin typeface="Malgun Gothic"/>
                    <a:ea typeface="Malgun Gothic"/>
                    <a:cs typeface="Malgun Gothic"/>
                    <a:sym typeface="Malgun Gothic"/>
                  </a:defRPr>
                </a:pPr>
                <a:r>
                  <a:t>39,000원</a:t>
                </a:r>
              </a:p>
              <a:p>
                <a:pPr algn="ctr">
                  <a:defRPr sz="3200">
                    <a:latin typeface="Malgun Gothic"/>
                    <a:ea typeface="Malgun Gothic"/>
                    <a:cs typeface="Malgun Gothic"/>
                    <a:sym typeface="Malgun Gothic"/>
                  </a:defRPr>
                </a:pPr>
                <a:r>
                  <a:t>39,000원</a:t>
                </a:r>
              </a:p>
            </p:txBody>
          </p:sp>
        </p:grpSp>
        <p:sp>
          <p:nvSpPr>
            <p:cNvPr id="834" name="Rectangle 15"/>
            <p:cNvSpPr/>
            <p:nvPr/>
          </p:nvSpPr>
          <p:spPr>
            <a:xfrm>
              <a:off x="254238" y="-1"/>
              <a:ext cx="6778288" cy="2957522"/>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sp>
        <p:nvSpPr>
          <p:cNvPr id="836" name="Google Shape;414;p50"/>
          <p:cNvSpPr txBox="1"/>
          <p:nvPr/>
        </p:nvSpPr>
        <p:spPr>
          <a:xfrm>
            <a:off x="3053114" y="1251791"/>
            <a:ext cx="3260240"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css 적용 전</a:t>
            </a:r>
          </a:p>
        </p:txBody>
      </p:sp>
      <p:sp>
        <p:nvSpPr>
          <p:cNvPr id="837" name="Google Shape;415;p50"/>
          <p:cNvSpPr txBox="1"/>
          <p:nvPr/>
        </p:nvSpPr>
        <p:spPr>
          <a:xfrm>
            <a:off x="11035893" y="1251791"/>
            <a:ext cx="3260241"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css 적용 후</a:t>
            </a:r>
          </a:p>
        </p:txBody>
      </p:sp>
      <p:sp>
        <p:nvSpPr>
          <p:cNvPr id="838"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CSS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0" name="Rectangle 1"/>
          <p:cNvSpPr/>
          <p:nvPr/>
        </p:nvSpPr>
        <p:spPr>
          <a:xfrm>
            <a:off x="-2" y="0"/>
            <a:ext cx="17417146" cy="819150"/>
          </a:xfrm>
          <a:prstGeom prst="rect">
            <a:avLst/>
          </a:prstGeom>
          <a:solidFill>
            <a:srgbClr val="F0DF2C"/>
          </a:solidFill>
          <a:ln w="12700">
            <a:miter lim="400000"/>
          </a:ln>
        </p:spPr>
        <p:txBody>
          <a:bodyPr lIns="45718" tIns="45718" rIns="45718" bIns="45718" anchor="ctr"/>
          <a:lstStyle/>
          <a:p>
            <a:pPr algn="ctr">
              <a:defRPr>
                <a:solidFill>
                  <a:srgbClr val="FFFFFF"/>
                </a:solidFill>
                <a:latin typeface="+mn-lt"/>
                <a:ea typeface="+mn-ea"/>
                <a:cs typeface="+mn-cs"/>
                <a:sym typeface="Calibri"/>
              </a:defRPr>
            </a:pPr>
          </a:p>
        </p:txBody>
      </p:sp>
      <p:pic>
        <p:nvPicPr>
          <p:cNvPr id="841" name="Picture 2" descr="Picture 2"/>
          <p:cNvPicPr>
            <a:picLocks noChangeAspect="1"/>
          </p:cNvPicPr>
          <p:nvPr/>
        </p:nvPicPr>
        <p:blipFill>
          <a:blip r:embed="rId2">
            <a:extLst/>
          </a:blip>
          <a:stretch>
            <a:fillRect/>
          </a:stretch>
        </p:blipFill>
        <p:spPr>
          <a:xfrm>
            <a:off x="-3" y="782721"/>
            <a:ext cx="17417146" cy="9753601"/>
          </a:xfrm>
          <a:prstGeom prst="rect">
            <a:avLst/>
          </a:prstGeom>
          <a:ln w="12700">
            <a:miter lim="400000"/>
          </a:ln>
        </p:spPr>
      </p:pic>
      <p:sp>
        <p:nvSpPr>
          <p:cNvPr id="842"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843"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844" name="object 6"/>
          <p:cNvSpPr/>
          <p:nvPr/>
        </p:nvSpPr>
        <p:spPr>
          <a:xfrm>
            <a:off x="965200" y="622300"/>
            <a:ext cx="1066800" cy="393700"/>
          </a:xfrm>
          <a:prstGeom prst="rect">
            <a:avLst/>
          </a:prstGeom>
          <a:blipFill>
            <a:blip r:embed="rId3"/>
            <a:stretch>
              <a:fillRect/>
            </a:stretch>
          </a:blipFill>
          <a:ln w="12700">
            <a:miter lim="400000"/>
          </a:ln>
        </p:spPr>
        <p:txBody>
          <a:bodyPr lIns="45718" tIns="45718" rIns="45718" bIns="45718"/>
          <a:lstStyle/>
          <a:p>
            <a:pPr>
              <a:defRPr>
                <a:latin typeface="+mn-lt"/>
                <a:ea typeface="+mn-ea"/>
                <a:cs typeface="+mn-cs"/>
                <a:sym typeface="Calibri"/>
              </a:defRPr>
            </a:p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6"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847"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pic>
        <p:nvPicPr>
          <p:cNvPr id="848" name="Picture 11" descr="Picture 11"/>
          <p:cNvPicPr>
            <a:picLocks noChangeAspect="1"/>
          </p:cNvPicPr>
          <p:nvPr/>
        </p:nvPicPr>
        <p:blipFill>
          <a:blip r:embed="rId3">
            <a:extLst/>
          </a:blip>
          <a:stretch>
            <a:fillRect/>
          </a:stretch>
        </p:blipFill>
        <p:spPr>
          <a:xfrm>
            <a:off x="5972078" y="10668000"/>
            <a:ext cx="2081453" cy="962671"/>
          </a:xfrm>
          <a:prstGeom prst="rect">
            <a:avLst/>
          </a:prstGeom>
          <a:ln w="12700">
            <a:miter lim="400000"/>
          </a:ln>
        </p:spPr>
      </p:pic>
      <p:pic>
        <p:nvPicPr>
          <p:cNvPr id="849" name="Picture 3" descr="Picture 3"/>
          <p:cNvPicPr>
            <a:picLocks noChangeAspect="1"/>
          </p:cNvPicPr>
          <p:nvPr/>
        </p:nvPicPr>
        <p:blipFill>
          <a:blip r:embed="rId4">
            <a:extLst/>
          </a:blip>
          <a:stretch>
            <a:fillRect/>
          </a:stretch>
        </p:blipFill>
        <p:spPr>
          <a:xfrm>
            <a:off x="5499100" y="2514600"/>
            <a:ext cx="6350000" cy="5321300"/>
          </a:xfrm>
          <a:prstGeom prst="rect">
            <a:avLst/>
          </a:prstGeom>
          <a:ln w="12700">
            <a:miter lim="400000"/>
          </a:ln>
          <a:effectLst>
            <a:outerShdw sx="100000" sy="100000" kx="0" ky="0" algn="b" rotWithShape="0" blurRad="50800" dist="38100" dir="2700000">
              <a:srgbClr val="000000">
                <a:alpha val="40000"/>
              </a:srgbClr>
            </a:outerShdw>
          </a:effectLst>
        </p:spPr>
      </p:pic>
      <p:sp>
        <p:nvSpPr>
          <p:cNvPr id="850" name="Rectangle 2"/>
          <p:cNvSpPr txBox="1"/>
          <p:nvPr/>
        </p:nvSpPr>
        <p:spPr>
          <a:xfrm>
            <a:off x="6017131" y="4090338"/>
            <a:ext cx="4975224" cy="1126251"/>
          </a:xfrm>
          <a:prstGeom prst="rect">
            <a:avLst/>
          </a:prstGeom>
          <a:ln w="12700">
            <a:miter lim="400000"/>
          </a:ln>
          <a:effectLst>
            <a:outerShdw sx="100000" sy="100000" kx="0" ky="0" algn="b" rotWithShape="0" blurRad="50800" dist="38100" dir="2700000">
              <a:srgbClr val="000000">
                <a:alpha val="40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sz="6400">
                <a:solidFill>
                  <a:srgbClr val="FFFFFF"/>
                </a:solidFill>
                <a:latin typeface="Jalpullineunharu Medium"/>
                <a:ea typeface="Jalpullineunharu Medium"/>
                <a:cs typeface="Jalpullineunharu Medium"/>
                <a:sym typeface="Jalpullineunharu Medium"/>
              </a:defRPr>
            </a:lvl1pPr>
          </a:lstStyle>
          <a:p>
            <a:pPr/>
            <a:r>
              <a:t>#1 변수와 상수</a:t>
            </a:r>
          </a:p>
        </p:txBody>
      </p:sp>
      <p:sp>
        <p:nvSpPr>
          <p:cNvPr id="851"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3"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854"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855" name="Google Shape;442;p54"/>
          <p:cNvSpPr txBox="1"/>
          <p:nvPr/>
        </p:nvSpPr>
        <p:spPr>
          <a:xfrm>
            <a:off x="3313710" y="1145703"/>
            <a:ext cx="10447646"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변수와 상수</a:t>
            </a:r>
          </a:p>
        </p:txBody>
      </p:sp>
      <p:sp>
        <p:nvSpPr>
          <p:cNvPr id="856" name="Google Shape;443;p54"/>
          <p:cNvSpPr txBox="1"/>
          <p:nvPr/>
        </p:nvSpPr>
        <p:spPr>
          <a:xfrm>
            <a:off x="3313710" y="2362512"/>
            <a:ext cx="10447646" cy="8034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b="1" sz="2800">
                <a:solidFill>
                  <a:srgbClr val="FF0000"/>
                </a:solidFill>
                <a:latin typeface="Jalpullineunharu Medium"/>
                <a:ea typeface="Jalpullineunharu Medium"/>
                <a:cs typeface="Jalpullineunharu Medium"/>
                <a:sym typeface="Jalpullineunharu Medium"/>
              </a:defRPr>
            </a:pPr>
            <a:r>
              <a:t>데이터를 담는 공간</a:t>
            </a:r>
            <a:r>
              <a:rPr>
                <a:solidFill>
                  <a:srgbClr val="000000"/>
                </a:solidFill>
              </a:rPr>
              <a:t>(상자)</a:t>
            </a:r>
          </a:p>
        </p:txBody>
      </p:sp>
      <p:grpSp>
        <p:nvGrpSpPr>
          <p:cNvPr id="866" name="Group 15"/>
          <p:cNvGrpSpPr/>
          <p:nvPr/>
        </p:nvGrpSpPr>
        <p:grpSpPr>
          <a:xfrm>
            <a:off x="3396176" y="3652404"/>
            <a:ext cx="10282715" cy="3920515"/>
            <a:chOff x="0" y="0"/>
            <a:chExt cx="10282714" cy="3920513"/>
          </a:xfrm>
        </p:grpSpPr>
        <p:pic>
          <p:nvPicPr>
            <p:cNvPr id="857" name="Picture 2" descr="Picture 2"/>
            <p:cNvPicPr>
              <a:picLocks noChangeAspect="1"/>
            </p:cNvPicPr>
            <p:nvPr/>
          </p:nvPicPr>
          <p:blipFill>
            <a:blip r:embed="rId3">
              <a:extLst/>
            </a:blip>
            <a:stretch>
              <a:fillRect/>
            </a:stretch>
          </p:blipFill>
          <p:spPr>
            <a:xfrm>
              <a:off x="-1" y="923311"/>
              <a:ext cx="2997203" cy="2997203"/>
            </a:xfrm>
            <a:prstGeom prst="rect">
              <a:avLst/>
            </a:prstGeom>
            <a:ln w="12700" cap="flat">
              <a:noFill/>
              <a:miter lim="400000"/>
            </a:ln>
            <a:effectLst/>
          </p:spPr>
        </p:pic>
        <p:pic>
          <p:nvPicPr>
            <p:cNvPr id="858" name="Picture 4" descr="Picture 4"/>
            <p:cNvPicPr>
              <a:picLocks noChangeAspect="1"/>
            </p:cNvPicPr>
            <p:nvPr/>
          </p:nvPicPr>
          <p:blipFill>
            <a:blip r:embed="rId4">
              <a:extLst/>
            </a:blip>
            <a:stretch>
              <a:fillRect/>
            </a:stretch>
          </p:blipFill>
          <p:spPr>
            <a:xfrm>
              <a:off x="3642755" y="923311"/>
              <a:ext cx="2997203" cy="2997203"/>
            </a:xfrm>
            <a:prstGeom prst="rect">
              <a:avLst/>
            </a:prstGeom>
            <a:ln w="12700" cap="flat">
              <a:noFill/>
              <a:miter lim="400000"/>
            </a:ln>
            <a:effectLst/>
          </p:spPr>
        </p:pic>
        <p:pic>
          <p:nvPicPr>
            <p:cNvPr id="859" name="Picture 6" descr="Picture 6"/>
            <p:cNvPicPr>
              <a:picLocks noChangeAspect="1"/>
            </p:cNvPicPr>
            <p:nvPr/>
          </p:nvPicPr>
          <p:blipFill>
            <a:blip r:embed="rId5">
              <a:extLst/>
            </a:blip>
            <a:stretch>
              <a:fillRect/>
            </a:stretch>
          </p:blipFill>
          <p:spPr>
            <a:xfrm>
              <a:off x="7285512" y="923311"/>
              <a:ext cx="2997203" cy="2997203"/>
            </a:xfrm>
            <a:prstGeom prst="rect">
              <a:avLst/>
            </a:prstGeom>
            <a:ln w="12700" cap="flat">
              <a:noFill/>
              <a:miter lim="400000"/>
            </a:ln>
            <a:effectLst/>
          </p:spPr>
        </p:pic>
        <p:sp>
          <p:nvSpPr>
            <p:cNvPr id="860" name="TextBox 1"/>
            <p:cNvSpPr txBox="1"/>
            <p:nvPr/>
          </p:nvSpPr>
          <p:spPr>
            <a:xfrm>
              <a:off x="858519" y="0"/>
              <a:ext cx="1280162" cy="5753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3000">
                  <a:solidFill>
                    <a:srgbClr val="0000FF"/>
                  </a:solidFill>
                  <a:latin typeface="Jalpullineunharu Medium"/>
                  <a:ea typeface="Jalpullineunharu Medium"/>
                  <a:cs typeface="Jalpullineunharu Medium"/>
                  <a:sym typeface="Jalpullineunharu Medium"/>
                </a:defRPr>
              </a:lvl1pPr>
            </a:lstStyle>
            <a:p>
              <a:pPr/>
              <a:r>
                <a:t>“철수”</a:t>
              </a:r>
            </a:p>
          </p:txBody>
        </p:sp>
        <p:sp>
          <p:nvSpPr>
            <p:cNvPr id="861" name="TextBox 16"/>
            <p:cNvSpPr txBox="1"/>
            <p:nvPr/>
          </p:nvSpPr>
          <p:spPr>
            <a:xfrm>
              <a:off x="4501275" y="0"/>
              <a:ext cx="1280162" cy="548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3000">
                  <a:solidFill>
                    <a:srgbClr val="0000FF"/>
                  </a:solidFill>
                  <a:latin typeface="Jalpullineunharu Medium"/>
                  <a:ea typeface="Jalpullineunharu Medium"/>
                  <a:cs typeface="Jalpullineunharu Medium"/>
                  <a:sym typeface="Jalpullineunharu Medium"/>
                </a:defRPr>
              </a:lvl1pPr>
            </a:lstStyle>
            <a:p>
              <a:pPr/>
              <a:r>
                <a:t>true</a:t>
              </a:r>
            </a:p>
          </p:txBody>
        </p:sp>
        <p:sp>
          <p:nvSpPr>
            <p:cNvPr id="862" name="TextBox 17"/>
            <p:cNvSpPr txBox="1"/>
            <p:nvPr/>
          </p:nvSpPr>
          <p:spPr>
            <a:xfrm>
              <a:off x="8144031" y="0"/>
              <a:ext cx="1280162" cy="548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3000">
                  <a:solidFill>
                    <a:srgbClr val="0000FF"/>
                  </a:solidFill>
                  <a:latin typeface="Jalpullineunharu Medium"/>
                  <a:ea typeface="Jalpullineunharu Medium"/>
                  <a:cs typeface="Jalpullineunharu Medium"/>
                  <a:sym typeface="Jalpullineunharu Medium"/>
                </a:defRPr>
              </a:lvl1pPr>
            </a:lstStyle>
            <a:p>
              <a:pPr/>
              <a:r>
                <a:t>8</a:t>
              </a:r>
            </a:p>
          </p:txBody>
        </p:sp>
        <p:sp>
          <p:nvSpPr>
            <p:cNvPr id="863" name="Straight Connector 5"/>
            <p:cNvSpPr/>
            <p:nvPr/>
          </p:nvSpPr>
          <p:spPr>
            <a:xfrm flipH="1">
              <a:off x="1498600" y="630197"/>
              <a:ext cx="2" cy="1046204"/>
            </a:xfrm>
            <a:prstGeom prst="line">
              <a:avLst/>
            </a:prstGeom>
            <a:noFill/>
            <a:ln w="63500" cap="flat">
              <a:solidFill>
                <a:srgbClr val="000000"/>
              </a:solidFill>
              <a:prstDash val="solid"/>
              <a:round/>
            </a:ln>
            <a:effectLst/>
          </p:spPr>
          <p:txBody>
            <a:bodyPr wrap="square" lIns="45718" tIns="45718" rIns="45718" bIns="45718" numCol="1" anchor="t">
              <a:noAutofit/>
            </a:bodyPr>
            <a:lstStyle/>
            <a:p>
              <a:pPr/>
            </a:p>
          </p:txBody>
        </p:sp>
        <p:sp>
          <p:nvSpPr>
            <p:cNvPr id="864" name="Straight Connector 20"/>
            <p:cNvSpPr/>
            <p:nvPr/>
          </p:nvSpPr>
          <p:spPr>
            <a:xfrm>
              <a:off x="5141355" y="630197"/>
              <a:ext cx="2" cy="1046204"/>
            </a:xfrm>
            <a:prstGeom prst="line">
              <a:avLst/>
            </a:prstGeom>
            <a:noFill/>
            <a:ln w="63500" cap="flat">
              <a:solidFill>
                <a:srgbClr val="000000"/>
              </a:solidFill>
              <a:prstDash val="solid"/>
              <a:round/>
            </a:ln>
            <a:effectLst/>
          </p:spPr>
          <p:txBody>
            <a:bodyPr wrap="square" lIns="45718" tIns="45718" rIns="45718" bIns="45718" numCol="1" anchor="t">
              <a:noAutofit/>
            </a:bodyPr>
            <a:lstStyle/>
            <a:p>
              <a:pPr/>
            </a:p>
          </p:txBody>
        </p:sp>
        <p:sp>
          <p:nvSpPr>
            <p:cNvPr id="865" name="Straight Connector 21"/>
            <p:cNvSpPr/>
            <p:nvPr/>
          </p:nvSpPr>
          <p:spPr>
            <a:xfrm>
              <a:off x="8784111" y="630197"/>
              <a:ext cx="2" cy="1046204"/>
            </a:xfrm>
            <a:prstGeom prst="line">
              <a:avLst/>
            </a:prstGeom>
            <a:noFill/>
            <a:ln w="63500" cap="flat">
              <a:solidFill>
                <a:srgbClr val="000000"/>
              </a:solidFill>
              <a:prstDash val="solid"/>
              <a:round/>
            </a:ln>
            <a:effectLst/>
          </p:spPr>
          <p:txBody>
            <a:bodyPr wrap="square" lIns="45718" tIns="45718" rIns="45718" bIns="45718" numCol="1" anchor="t">
              <a:noAutofit/>
            </a:bodyPr>
            <a:lstStyle/>
            <a:p>
              <a:pPr/>
            </a:p>
          </p:txBody>
        </p:sp>
      </p:grpSp>
      <p:sp>
        <p:nvSpPr>
          <p:cNvPr id="867"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868" name="Google Shape;443;p54"/>
          <p:cNvSpPr txBox="1"/>
          <p:nvPr/>
        </p:nvSpPr>
        <p:spPr>
          <a:xfrm>
            <a:off x="3638112" y="7630080"/>
            <a:ext cx="2367795" cy="7785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b="1" sz="2800">
                <a:solidFill>
                  <a:srgbClr val="FF0000"/>
                </a:solidFill>
                <a:latin typeface="Jalpullineunharu Medium"/>
                <a:ea typeface="Jalpullineunharu Medium"/>
                <a:cs typeface="Jalpullineunharu Medium"/>
                <a:sym typeface="Jalpullineunharu Medium"/>
              </a:defRPr>
            </a:lvl1pPr>
          </a:lstStyle>
          <a:p>
            <a:pPr/>
            <a:r>
              <a:t>classmate</a:t>
            </a:r>
          </a:p>
        </p:txBody>
      </p:sp>
      <p:sp>
        <p:nvSpPr>
          <p:cNvPr id="869" name="Google Shape;443;p54"/>
          <p:cNvSpPr txBox="1"/>
          <p:nvPr/>
        </p:nvSpPr>
        <p:spPr>
          <a:xfrm>
            <a:off x="7353635" y="7630080"/>
            <a:ext cx="2367795" cy="7785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b="1" sz="2800">
                <a:solidFill>
                  <a:srgbClr val="FF0000"/>
                </a:solidFill>
                <a:latin typeface="Jalpullineunharu Medium"/>
                <a:ea typeface="Jalpullineunharu Medium"/>
                <a:cs typeface="Jalpullineunharu Medium"/>
                <a:sym typeface="Jalpullineunharu Medium"/>
              </a:defRPr>
            </a:lvl1pPr>
          </a:lstStyle>
          <a:p>
            <a:pPr/>
            <a:r>
              <a:t>handsome</a:t>
            </a:r>
          </a:p>
        </p:txBody>
      </p:sp>
      <p:sp>
        <p:nvSpPr>
          <p:cNvPr id="870" name="Google Shape;443;p54"/>
          <p:cNvSpPr txBox="1"/>
          <p:nvPr/>
        </p:nvSpPr>
        <p:spPr>
          <a:xfrm>
            <a:off x="10962164" y="7630080"/>
            <a:ext cx="2367796" cy="7785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b="1" sz="2800">
                <a:solidFill>
                  <a:srgbClr val="FF0000"/>
                </a:solidFill>
                <a:latin typeface="Jalpullineunharu Medium"/>
                <a:ea typeface="Jalpullineunharu Medium"/>
                <a:cs typeface="Jalpullineunharu Medium"/>
                <a:sym typeface="Jalpullineunharu Medium"/>
              </a:defRPr>
            </a:lvl1pPr>
          </a:lstStyle>
          <a:p>
            <a:pPr/>
            <a:r>
              <a:t>age</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2"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873"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874" name="Google Shape;442;p54"/>
          <p:cNvSpPr txBox="1"/>
          <p:nvPr/>
        </p:nvSpPr>
        <p:spPr>
          <a:xfrm>
            <a:off x="3313710" y="1145703"/>
            <a:ext cx="10447646"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변수와 상수의 종류와 특징</a:t>
            </a:r>
          </a:p>
        </p:txBody>
      </p:sp>
      <p:sp>
        <p:nvSpPr>
          <p:cNvPr id="875" name="Google Shape;456;p55"/>
          <p:cNvSpPr txBox="1"/>
          <p:nvPr/>
        </p:nvSpPr>
        <p:spPr>
          <a:xfrm>
            <a:off x="4476553" y="6467478"/>
            <a:ext cx="8395094" cy="1667036"/>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b="1" sz="2800">
                <a:solidFill>
                  <a:srgbClr val="FF0000"/>
                </a:solidFill>
                <a:latin typeface="Jalpullineunharu Medium"/>
                <a:ea typeface="Jalpullineunharu Medium"/>
                <a:cs typeface="Jalpullineunharu Medium"/>
                <a:sym typeface="Jalpullineunharu Medium"/>
              </a:defRPr>
            </a:pPr>
            <a:r>
              <a:t>Tip</a:t>
            </a:r>
          </a:p>
          <a:p>
            <a:pPr algn="ctr">
              <a:defRPr b="1" sz="2800">
                <a:solidFill>
                  <a:srgbClr val="FF0000"/>
                </a:solidFill>
                <a:latin typeface="Jalpullineunharu Medium"/>
                <a:ea typeface="Jalpullineunharu Medium"/>
                <a:cs typeface="Jalpullineunharu Medium"/>
                <a:sym typeface="Jalpullineunharu Medium"/>
              </a:defRPr>
            </a:pPr>
          </a:p>
          <a:p>
            <a:pPr algn="ctr">
              <a:defRPr sz="2800">
                <a:solidFill>
                  <a:srgbClr val="FF2600"/>
                </a:solidFill>
                <a:latin typeface="Jalpullineunharu Medium"/>
                <a:ea typeface="Jalpullineunharu Medium"/>
                <a:cs typeface="Jalpullineunharu Medium"/>
                <a:sym typeface="Jalpullineunharu Medium"/>
              </a:defRPr>
            </a:pPr>
            <a:r>
              <a:t>var는 실무에서 사용 X</a:t>
            </a:r>
          </a:p>
        </p:txBody>
      </p:sp>
      <p:grpSp>
        <p:nvGrpSpPr>
          <p:cNvPr id="880" name="Group 30"/>
          <p:cNvGrpSpPr/>
          <p:nvPr/>
        </p:nvGrpSpPr>
        <p:grpSpPr>
          <a:xfrm>
            <a:off x="2778185" y="2931898"/>
            <a:ext cx="3722879" cy="2783103"/>
            <a:chOff x="-1" y="0"/>
            <a:chExt cx="3722878" cy="2783102"/>
          </a:xfrm>
        </p:grpSpPr>
        <p:grpSp>
          <p:nvGrpSpPr>
            <p:cNvPr id="878" name="Group 11"/>
            <p:cNvGrpSpPr/>
            <p:nvPr/>
          </p:nvGrpSpPr>
          <p:grpSpPr>
            <a:xfrm>
              <a:off x="-2" y="537342"/>
              <a:ext cx="3722880" cy="722325"/>
              <a:chOff x="0" y="0"/>
              <a:chExt cx="3722878" cy="722324"/>
            </a:xfrm>
          </p:grpSpPr>
          <p:sp>
            <p:nvSpPr>
              <p:cNvPr id="876" name="Google Shape;453;p55"/>
              <p:cNvSpPr/>
              <p:nvPr/>
            </p:nvSpPr>
            <p:spPr>
              <a:xfrm>
                <a:off x="0" y="722324"/>
                <a:ext cx="372287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sz="2800">
                    <a:latin typeface="Jalpullineunharu Medium"/>
                    <a:ea typeface="Jalpullineunharu Medium"/>
                    <a:cs typeface="Jalpullineunharu Medium"/>
                    <a:sym typeface="Jalpullineunharu Medium"/>
                  </a:defRPr>
                </a:lvl1pPr>
              </a:lstStyle>
              <a:p>
                <a:pPr/>
                <a:r>
                  <a:t>이름 중복 가능</a:t>
                </a:r>
              </a:p>
            </p:txBody>
          </p:sp>
          <p:sp>
            <p:nvSpPr>
              <p:cNvPr id="877" name="Rectangle 4"/>
              <p:cNvSpPr txBox="1"/>
              <p:nvPr/>
            </p:nvSpPr>
            <p:spPr>
              <a:xfrm>
                <a:off x="1485204" y="0"/>
                <a:ext cx="752471" cy="6121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b="1" sz="3400">
                    <a:latin typeface="Jalpullineunharu Medium"/>
                    <a:ea typeface="Jalpullineunharu Medium"/>
                    <a:cs typeface="Jalpullineunharu Medium"/>
                    <a:sym typeface="Jalpullineunharu Medium"/>
                  </a:defRPr>
                </a:lvl1pPr>
              </a:lstStyle>
              <a:p>
                <a:pPr/>
                <a:r>
                  <a:t>var</a:t>
                </a:r>
              </a:p>
            </p:txBody>
          </p:sp>
        </p:grpSp>
        <p:sp>
          <p:nvSpPr>
            <p:cNvPr id="879" name="Rectangle 26"/>
            <p:cNvSpPr/>
            <p:nvPr/>
          </p:nvSpPr>
          <p:spPr>
            <a:xfrm>
              <a:off x="1" y="-1"/>
              <a:ext cx="3609587" cy="2783103"/>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grpSp>
        <p:nvGrpSpPr>
          <p:cNvPr id="885" name="Group 31"/>
          <p:cNvGrpSpPr/>
          <p:nvPr/>
        </p:nvGrpSpPr>
        <p:grpSpPr>
          <a:xfrm>
            <a:off x="6785670" y="2931898"/>
            <a:ext cx="3609590" cy="2783103"/>
            <a:chOff x="0" y="0"/>
            <a:chExt cx="3609588" cy="2783102"/>
          </a:xfrm>
        </p:grpSpPr>
        <p:grpSp>
          <p:nvGrpSpPr>
            <p:cNvPr id="883" name="Group 10"/>
            <p:cNvGrpSpPr/>
            <p:nvPr/>
          </p:nvGrpSpPr>
          <p:grpSpPr>
            <a:xfrm>
              <a:off x="209654" y="502506"/>
              <a:ext cx="3399935" cy="796074"/>
              <a:chOff x="0" y="0"/>
              <a:chExt cx="3399933" cy="796073"/>
            </a:xfrm>
          </p:grpSpPr>
          <p:sp>
            <p:nvSpPr>
              <p:cNvPr id="881" name="Google Shape;454;p55"/>
              <p:cNvSpPr/>
              <p:nvPr/>
            </p:nvSpPr>
            <p:spPr>
              <a:xfrm>
                <a:off x="0" y="796073"/>
                <a:ext cx="339993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sz="2800">
                    <a:latin typeface="Jalpullineunharu Medium"/>
                    <a:ea typeface="Jalpullineunharu Medium"/>
                    <a:cs typeface="Jalpullineunharu Medium"/>
                    <a:sym typeface="Jalpullineunharu Medium"/>
                  </a:defRPr>
                </a:lvl1pPr>
              </a:lstStyle>
              <a:p>
                <a:pPr/>
                <a:r>
                  <a:t>이름 중복 불가능</a:t>
                </a:r>
              </a:p>
            </p:txBody>
          </p:sp>
          <p:sp>
            <p:nvSpPr>
              <p:cNvPr id="882" name="Rectangle 2"/>
              <p:cNvSpPr txBox="1"/>
              <p:nvPr/>
            </p:nvSpPr>
            <p:spPr>
              <a:xfrm>
                <a:off x="1386003" y="0"/>
                <a:ext cx="608046" cy="6121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sz="3400">
                    <a:solidFill>
                      <a:srgbClr val="0433FF"/>
                    </a:solidFill>
                    <a:latin typeface="Jalpullineunharu Medium"/>
                    <a:ea typeface="Jalpullineunharu Medium"/>
                    <a:cs typeface="Jalpullineunharu Medium"/>
                    <a:sym typeface="Jalpullineunharu Medium"/>
                  </a:defRPr>
                </a:lvl1pPr>
              </a:lstStyle>
              <a:p>
                <a:pPr/>
                <a:r>
                  <a:t>let</a:t>
                </a:r>
              </a:p>
            </p:txBody>
          </p:sp>
        </p:grpSp>
        <p:sp>
          <p:nvSpPr>
            <p:cNvPr id="884" name="Rectangle 27"/>
            <p:cNvSpPr/>
            <p:nvPr/>
          </p:nvSpPr>
          <p:spPr>
            <a:xfrm>
              <a:off x="-1" y="-1"/>
              <a:ext cx="3609590" cy="2783103"/>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grpSp>
        <p:nvGrpSpPr>
          <p:cNvPr id="890" name="Group 29"/>
          <p:cNvGrpSpPr/>
          <p:nvPr/>
        </p:nvGrpSpPr>
        <p:grpSpPr>
          <a:xfrm>
            <a:off x="10793155" y="2931898"/>
            <a:ext cx="3609589" cy="2783103"/>
            <a:chOff x="0" y="0"/>
            <a:chExt cx="3609588" cy="2783102"/>
          </a:xfrm>
        </p:grpSpPr>
        <p:grpSp>
          <p:nvGrpSpPr>
            <p:cNvPr id="888" name="Group 9"/>
            <p:cNvGrpSpPr/>
            <p:nvPr/>
          </p:nvGrpSpPr>
          <p:grpSpPr>
            <a:xfrm>
              <a:off x="104827" y="464032"/>
              <a:ext cx="3399935" cy="834548"/>
              <a:chOff x="0" y="0"/>
              <a:chExt cx="3399933" cy="834547"/>
            </a:xfrm>
          </p:grpSpPr>
          <p:sp>
            <p:nvSpPr>
              <p:cNvPr id="886" name="Google Shape;455;p55"/>
              <p:cNvSpPr/>
              <p:nvPr/>
            </p:nvSpPr>
            <p:spPr>
              <a:xfrm>
                <a:off x="0" y="834547"/>
                <a:ext cx="339993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sz="2800">
                    <a:latin typeface="Jalpullineunharu Medium"/>
                    <a:ea typeface="Jalpullineunharu Medium"/>
                    <a:cs typeface="Jalpullineunharu Medium"/>
                    <a:sym typeface="Jalpullineunharu Medium"/>
                  </a:defRPr>
                </a:lvl1pPr>
              </a:lstStyle>
              <a:p>
                <a:pPr/>
                <a:r>
                  <a:t>이름 중복 불가능</a:t>
                </a:r>
              </a:p>
            </p:txBody>
          </p:sp>
          <p:sp>
            <p:nvSpPr>
              <p:cNvPr id="887" name="Rectangle 3"/>
              <p:cNvSpPr txBox="1"/>
              <p:nvPr/>
            </p:nvSpPr>
            <p:spPr>
              <a:xfrm>
                <a:off x="1072094" y="0"/>
                <a:ext cx="1255746" cy="6121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lgn="ctr">
                  <a:defRPr b="1" sz="3400">
                    <a:solidFill>
                      <a:srgbClr val="0433FF"/>
                    </a:solidFill>
                    <a:latin typeface="Jalpullineunharu Medium"/>
                    <a:ea typeface="Jalpullineunharu Medium"/>
                    <a:cs typeface="Jalpullineunharu Medium"/>
                    <a:sym typeface="Jalpullineunharu Medium"/>
                  </a:defRPr>
                </a:lvl1pPr>
              </a:lstStyle>
              <a:p>
                <a:pPr/>
                <a:r>
                  <a:t>const</a:t>
                </a:r>
              </a:p>
            </p:txBody>
          </p:sp>
        </p:grpSp>
        <p:sp>
          <p:nvSpPr>
            <p:cNvPr id="889" name="Rectangle 28"/>
            <p:cNvSpPr/>
            <p:nvPr/>
          </p:nvSpPr>
          <p:spPr>
            <a:xfrm>
              <a:off x="-1" y="-1"/>
              <a:ext cx="3609590" cy="2783103"/>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sp>
        <p:nvSpPr>
          <p:cNvPr id="891"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3"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894"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895" name="Google Shape;442;p54"/>
          <p:cNvSpPr txBox="1"/>
          <p:nvPr/>
        </p:nvSpPr>
        <p:spPr>
          <a:xfrm>
            <a:off x="3313710" y="1145703"/>
            <a:ext cx="10447646"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변수와 상수에 데이터 담기</a:t>
            </a:r>
          </a:p>
        </p:txBody>
      </p:sp>
      <p:grpSp>
        <p:nvGrpSpPr>
          <p:cNvPr id="900" name="Group 44"/>
          <p:cNvGrpSpPr/>
          <p:nvPr/>
        </p:nvGrpSpPr>
        <p:grpSpPr>
          <a:xfrm>
            <a:off x="9288926" y="3049070"/>
            <a:ext cx="6017893" cy="3361552"/>
            <a:chOff x="0" y="0"/>
            <a:chExt cx="6017891" cy="3361551"/>
          </a:xfrm>
        </p:grpSpPr>
        <p:grpSp>
          <p:nvGrpSpPr>
            <p:cNvPr id="898" name="Group 19"/>
            <p:cNvGrpSpPr/>
            <p:nvPr/>
          </p:nvGrpSpPr>
          <p:grpSpPr>
            <a:xfrm>
              <a:off x="2589845" y="388554"/>
              <a:ext cx="1689101" cy="2972998"/>
              <a:chOff x="2428352" y="0"/>
              <a:chExt cx="1689100" cy="2972997"/>
            </a:xfrm>
          </p:grpSpPr>
          <p:sp>
            <p:nvSpPr>
              <p:cNvPr id="896" name="Rectangle 5"/>
              <p:cNvSpPr/>
              <p:nvPr/>
            </p:nvSpPr>
            <p:spPr>
              <a:xfrm>
                <a:off x="2847453"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lgn="ctr">
                  <a:defRPr sz="4000">
                    <a:solidFill>
                      <a:srgbClr val="FF0000"/>
                    </a:solidFill>
                    <a:latin typeface="Jalpullineunharu Medium"/>
                    <a:ea typeface="Jalpullineunharu Medium"/>
                    <a:cs typeface="Jalpullineunharu Medium"/>
                    <a:sym typeface="Jalpullineunharu Medium"/>
                  </a:defRPr>
                </a:pPr>
                <a:r>
                  <a:t>const</a:t>
                </a:r>
                <a:r>
                  <a:rPr>
                    <a:solidFill>
                      <a:srgbClr val="000000"/>
                    </a:solidFill>
                  </a:rPr>
                  <a:t> </a:t>
                </a:r>
                <a:r>
                  <a:rPr>
                    <a:solidFill>
                      <a:srgbClr val="0000FF"/>
                    </a:solidFill>
                  </a:rPr>
                  <a:t>상수이름</a:t>
                </a:r>
                <a:r>
                  <a:rPr>
                    <a:solidFill>
                      <a:srgbClr val="000000"/>
                    </a:solidFill>
                  </a:rPr>
                  <a:t> = </a:t>
                </a:r>
                <a:r>
                  <a:rPr>
                    <a:solidFill>
                      <a:srgbClr val="9900FF"/>
                    </a:solidFill>
                  </a:rPr>
                  <a:t>담을 내용</a:t>
                </a:r>
              </a:p>
            </p:txBody>
          </p:sp>
          <p:sp>
            <p:nvSpPr>
              <p:cNvPr id="897" name="Rectangle 16"/>
              <p:cNvSpPr/>
              <p:nvPr/>
            </p:nvSpPr>
            <p:spPr>
              <a:xfrm>
                <a:off x="2428352" y="170299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lgn="ctr">
                  <a:defRPr sz="4000">
                    <a:solidFill>
                      <a:srgbClr val="FF0000"/>
                    </a:solidFill>
                    <a:latin typeface="Jalpullineunharu Medium"/>
                    <a:ea typeface="Jalpullineunharu Medium"/>
                    <a:cs typeface="Jalpullineunharu Medium"/>
                    <a:sym typeface="Jalpullineunharu Medium"/>
                  </a:defRPr>
                </a:pPr>
                <a:r>
                  <a:t>const</a:t>
                </a:r>
                <a:r>
                  <a:rPr>
                    <a:solidFill>
                      <a:srgbClr val="000000"/>
                    </a:solidFill>
                  </a:rPr>
                  <a:t> </a:t>
                </a:r>
                <a:r>
                  <a:rPr>
                    <a:solidFill>
                      <a:srgbClr val="0000FF"/>
                    </a:solidFill>
                  </a:rPr>
                  <a:t>age</a:t>
                </a:r>
                <a:r>
                  <a:rPr>
                    <a:solidFill>
                      <a:srgbClr val="000000"/>
                    </a:solidFill>
                  </a:rPr>
                  <a:t> = </a:t>
                </a:r>
                <a:r>
                  <a:rPr>
                    <a:solidFill>
                      <a:srgbClr val="9900FF"/>
                    </a:solidFill>
                  </a:rPr>
                  <a:t>8</a:t>
                </a:r>
              </a:p>
            </p:txBody>
          </p:sp>
        </p:grpSp>
        <p:sp>
          <p:nvSpPr>
            <p:cNvPr id="899" name="Rectangle 39"/>
            <p:cNvSpPr/>
            <p:nvPr/>
          </p:nvSpPr>
          <p:spPr>
            <a:xfrm>
              <a:off x="0" y="0"/>
              <a:ext cx="6017892" cy="3324403"/>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sp>
        <p:nvSpPr>
          <p:cNvPr id="901"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grpSp>
        <p:nvGrpSpPr>
          <p:cNvPr id="906" name="Group 43"/>
          <p:cNvGrpSpPr/>
          <p:nvPr/>
        </p:nvGrpSpPr>
        <p:grpSpPr>
          <a:xfrm>
            <a:off x="2626833" y="3050099"/>
            <a:ext cx="5795189" cy="3322346"/>
            <a:chOff x="0" y="0"/>
            <a:chExt cx="5795188" cy="3322344"/>
          </a:xfrm>
        </p:grpSpPr>
        <p:grpSp>
          <p:nvGrpSpPr>
            <p:cNvPr id="904" name="Group 20"/>
            <p:cNvGrpSpPr/>
            <p:nvPr/>
          </p:nvGrpSpPr>
          <p:grpSpPr>
            <a:xfrm>
              <a:off x="116851" y="386500"/>
              <a:ext cx="5561484" cy="2478866"/>
              <a:chOff x="0" y="0"/>
              <a:chExt cx="5561483" cy="2478865"/>
            </a:xfrm>
          </p:grpSpPr>
          <p:sp>
            <p:nvSpPr>
              <p:cNvPr id="902" name="Rectangle 13"/>
              <p:cNvSpPr txBox="1"/>
              <p:nvPr/>
            </p:nvSpPr>
            <p:spPr>
              <a:xfrm>
                <a:off x="0" y="0"/>
                <a:ext cx="5561484" cy="7366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gn="ctr">
                  <a:defRPr sz="4000">
                    <a:solidFill>
                      <a:srgbClr val="FF0000"/>
                    </a:solidFill>
                    <a:latin typeface="Jalpullineunharu Medium"/>
                    <a:ea typeface="Jalpullineunharu Medium"/>
                    <a:cs typeface="Jalpullineunharu Medium"/>
                    <a:sym typeface="Jalpullineunharu Medium"/>
                  </a:defRPr>
                </a:pPr>
                <a:r>
                  <a:t>let</a:t>
                </a:r>
                <a:r>
                  <a:rPr>
                    <a:solidFill>
                      <a:srgbClr val="000000"/>
                    </a:solidFill>
                  </a:rPr>
                  <a:t> </a:t>
                </a:r>
                <a:r>
                  <a:rPr>
                    <a:solidFill>
                      <a:srgbClr val="0000FF"/>
                    </a:solidFill>
                  </a:rPr>
                  <a:t>변수이름</a:t>
                </a:r>
                <a:r>
                  <a:rPr>
                    <a:solidFill>
                      <a:srgbClr val="000000"/>
                    </a:solidFill>
                  </a:rPr>
                  <a:t> = </a:t>
                </a:r>
                <a:r>
                  <a:rPr>
                    <a:solidFill>
                      <a:srgbClr val="9900FF"/>
                    </a:solidFill>
                  </a:rPr>
                  <a:t>담을 내용</a:t>
                </a:r>
              </a:p>
            </p:txBody>
          </p:sp>
          <p:sp>
            <p:nvSpPr>
              <p:cNvPr id="903" name="Rectangle 17"/>
              <p:cNvSpPr txBox="1"/>
              <p:nvPr/>
            </p:nvSpPr>
            <p:spPr>
              <a:xfrm>
                <a:off x="111362" y="1742257"/>
                <a:ext cx="5338760" cy="7366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gn="ctr">
                  <a:defRPr sz="4000">
                    <a:solidFill>
                      <a:srgbClr val="FF0000"/>
                    </a:solidFill>
                    <a:latin typeface="Jalpullineunharu Medium"/>
                    <a:ea typeface="Jalpullineunharu Medium"/>
                    <a:cs typeface="Jalpullineunharu Medium"/>
                    <a:sym typeface="Jalpullineunharu Medium"/>
                  </a:defRPr>
                </a:pPr>
                <a:r>
                  <a:t>let</a:t>
                </a:r>
                <a:r>
                  <a:rPr>
                    <a:solidFill>
                      <a:srgbClr val="000000"/>
                    </a:solidFill>
                  </a:rPr>
                  <a:t> </a:t>
                </a:r>
                <a:r>
                  <a:rPr>
                    <a:solidFill>
                      <a:srgbClr val="0000FF"/>
                    </a:solidFill>
                  </a:rPr>
                  <a:t>child</a:t>
                </a:r>
                <a:r>
                  <a:rPr>
                    <a:solidFill>
                      <a:srgbClr val="000000"/>
                    </a:solidFill>
                  </a:rPr>
                  <a:t> = </a:t>
                </a:r>
                <a:r>
                  <a:rPr>
                    <a:solidFill>
                      <a:srgbClr val="9900FF"/>
                    </a:solidFill>
                  </a:rPr>
                  <a:t>”철수”</a:t>
                </a:r>
              </a:p>
            </p:txBody>
          </p:sp>
        </p:grpSp>
        <p:sp>
          <p:nvSpPr>
            <p:cNvPr id="905" name="Rectangle 40"/>
            <p:cNvSpPr/>
            <p:nvPr/>
          </p:nvSpPr>
          <p:spPr>
            <a:xfrm>
              <a:off x="-1" y="-1"/>
              <a:ext cx="5795189" cy="3322345"/>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98"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HTML</a:t>
            </a:r>
          </a:p>
        </p:txBody>
      </p:sp>
      <p:sp>
        <p:nvSpPr>
          <p:cNvPr id="99"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00" name="Google Shape;74;p16"/>
          <p:cNvSpPr txBox="1"/>
          <p:nvPr/>
        </p:nvSpPr>
        <p:spPr>
          <a:xfrm>
            <a:off x="3351505" y="2227172"/>
            <a:ext cx="10447646" cy="8034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2800">
                <a:solidFill>
                  <a:srgbClr val="FF0000"/>
                </a:solidFill>
                <a:latin typeface="Jalpullineunharu Medium"/>
                <a:ea typeface="Jalpullineunharu Medium"/>
                <a:cs typeface="Jalpullineunharu Medium"/>
                <a:sym typeface="Jalpullineunharu Medium"/>
              </a:defRPr>
            </a:pPr>
            <a:r>
              <a:t>&lt;tag&gt;</a:t>
            </a:r>
            <a:r>
              <a:rPr>
                <a:solidFill>
                  <a:srgbClr val="000000"/>
                </a:solidFill>
              </a:rPr>
              <a:t>를 통하여 웹페이지에서 보여질 </a:t>
            </a:r>
            <a:r>
              <a:rPr>
                <a:solidFill>
                  <a:srgbClr val="0000FF"/>
                </a:solidFill>
              </a:rPr>
              <a:t>내용</a:t>
            </a:r>
            <a:r>
              <a:rPr>
                <a:solidFill>
                  <a:srgbClr val="000000"/>
                </a:solidFill>
              </a:rPr>
              <a:t>을 나타냄 </a:t>
            </a:r>
          </a:p>
        </p:txBody>
      </p:sp>
      <p:sp>
        <p:nvSpPr>
          <p:cNvPr id="101" name="Google Shape;61;p14"/>
          <p:cNvSpPr txBox="1"/>
          <p:nvPr/>
        </p:nvSpPr>
        <p:spPr>
          <a:xfrm>
            <a:off x="5919349" y="1277251"/>
            <a:ext cx="5509503" cy="693905"/>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sz="3200">
                <a:latin typeface="Jalpullineunharu Medium"/>
                <a:ea typeface="Jalpullineunharu Medium"/>
                <a:cs typeface="Jalpullineunharu Medium"/>
                <a:sym typeface="Jalpullineunharu Medium"/>
              </a:defRPr>
            </a:lvl1pPr>
          </a:lstStyle>
          <a:p>
            <a:pPr/>
            <a:r>
              <a:t>태그 &lt;tag&gt;</a:t>
            </a:r>
          </a:p>
        </p:txBody>
      </p:sp>
      <p:grpSp>
        <p:nvGrpSpPr>
          <p:cNvPr id="108" name="Group 18"/>
          <p:cNvGrpSpPr/>
          <p:nvPr/>
        </p:nvGrpSpPr>
        <p:grpSpPr>
          <a:xfrm>
            <a:off x="4963447" y="3406512"/>
            <a:ext cx="7223763" cy="1295403"/>
            <a:chOff x="0" y="0"/>
            <a:chExt cx="7223761" cy="1295401"/>
          </a:xfrm>
        </p:grpSpPr>
        <p:sp>
          <p:nvSpPr>
            <p:cNvPr id="102" name="Rectangle 16"/>
            <p:cNvSpPr/>
            <p:nvPr/>
          </p:nvSpPr>
          <p:spPr>
            <a:xfrm>
              <a:off x="182879" y="-1"/>
              <a:ext cx="6858002" cy="1295403"/>
            </a:xfrm>
            <a:prstGeom prst="rect">
              <a:avLst/>
            </a:prstGeom>
            <a:solidFill>
              <a:srgbClr val="F2F2F2"/>
            </a:solidFill>
            <a:ln w="12700" cap="flat">
              <a:noFill/>
              <a:miter lim="400000"/>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nvGrpSpPr>
            <p:cNvPr id="107" name="Group 17"/>
            <p:cNvGrpSpPr/>
            <p:nvPr/>
          </p:nvGrpSpPr>
          <p:grpSpPr>
            <a:xfrm>
              <a:off x="0" y="124480"/>
              <a:ext cx="7223762" cy="982960"/>
              <a:chOff x="0" y="0"/>
              <a:chExt cx="7223761" cy="982958"/>
            </a:xfrm>
          </p:grpSpPr>
          <p:sp>
            <p:nvSpPr>
              <p:cNvPr id="103" name="TextBox 1"/>
              <p:cNvSpPr txBox="1"/>
              <p:nvPr/>
            </p:nvSpPr>
            <p:spPr>
              <a:xfrm>
                <a:off x="-1" y="-1"/>
                <a:ext cx="7223763" cy="4810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2400">
                    <a:latin typeface="Jalpullineunharu Medium"/>
                    <a:ea typeface="Jalpullineunharu Medium"/>
                    <a:cs typeface="Jalpullineunharu Medium"/>
                    <a:sym typeface="Jalpullineunharu Medium"/>
                  </a:defRPr>
                </a:lvl1pPr>
              </a:lstStyle>
              <a:p>
                <a:pPr/>
                <a:r>
                  <a:t>&lt;tag&gt;   Welcome to 코드캠프   &lt;/tag&gt;</a:t>
                </a:r>
              </a:p>
            </p:txBody>
          </p:sp>
          <p:sp>
            <p:nvSpPr>
              <p:cNvPr id="104" name="TextBox 3"/>
              <p:cNvSpPr txBox="1"/>
              <p:nvPr/>
            </p:nvSpPr>
            <p:spPr>
              <a:xfrm>
                <a:off x="784572" y="523220"/>
                <a:ext cx="1244184" cy="459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sz="2400">
                    <a:latin typeface="Jalpullineunharu Medium"/>
                    <a:ea typeface="Jalpullineunharu Medium"/>
                    <a:cs typeface="Jalpullineunharu Medium"/>
                    <a:sym typeface="Jalpullineunharu Medium"/>
                  </a:defRPr>
                </a:lvl1pPr>
              </a:lstStyle>
              <a:p>
                <a:pPr/>
                <a:r>
                  <a:t>시작태그</a:t>
                </a:r>
              </a:p>
            </p:txBody>
          </p:sp>
          <p:sp>
            <p:nvSpPr>
              <p:cNvPr id="105" name="Rectangle 4"/>
              <p:cNvSpPr txBox="1"/>
              <p:nvPr/>
            </p:nvSpPr>
            <p:spPr>
              <a:xfrm>
                <a:off x="3116694" y="523220"/>
                <a:ext cx="631443" cy="459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2400">
                    <a:latin typeface="Jalpullineunharu Medium"/>
                    <a:ea typeface="Jalpullineunharu Medium"/>
                    <a:cs typeface="Jalpullineunharu Medium"/>
                    <a:sym typeface="Jalpullineunharu Medium"/>
                  </a:defRPr>
                </a:lvl1pPr>
              </a:lstStyle>
              <a:p>
                <a:pPr/>
                <a:r>
                  <a:t>내용</a:t>
                </a:r>
              </a:p>
            </p:txBody>
          </p:sp>
          <p:sp>
            <p:nvSpPr>
              <p:cNvPr id="106" name="Rectangle 5"/>
              <p:cNvSpPr txBox="1"/>
              <p:nvPr/>
            </p:nvSpPr>
            <p:spPr>
              <a:xfrm>
                <a:off x="5217179" y="523220"/>
                <a:ext cx="1158747" cy="459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sz="2400">
                    <a:latin typeface="Jalpullineunharu Medium"/>
                    <a:ea typeface="Jalpullineunharu Medium"/>
                    <a:cs typeface="Jalpullineunharu Medium"/>
                    <a:sym typeface="Jalpullineunharu Medium"/>
                  </a:defRPr>
                </a:lvl1pPr>
              </a:lstStyle>
              <a:p>
                <a:pPr/>
                <a:r>
                  <a:t>종료태그</a:t>
                </a:r>
              </a:p>
            </p:txBody>
          </p:sp>
        </p:grpSp>
      </p:grpSp>
      <p:grpSp>
        <p:nvGrpSpPr>
          <p:cNvPr id="112" name="Group 19"/>
          <p:cNvGrpSpPr/>
          <p:nvPr/>
        </p:nvGrpSpPr>
        <p:grpSpPr>
          <a:xfrm>
            <a:off x="3146699" y="5077814"/>
            <a:ext cx="11006447" cy="2294422"/>
            <a:chOff x="0" y="0"/>
            <a:chExt cx="11006446" cy="2294421"/>
          </a:xfrm>
        </p:grpSpPr>
        <p:sp>
          <p:nvSpPr>
            <p:cNvPr id="109" name="Google Shape;83;p17"/>
            <p:cNvSpPr txBox="1"/>
            <p:nvPr/>
          </p:nvSpPr>
          <p:spPr>
            <a:xfrm>
              <a:off x="0" y="0"/>
              <a:ext cx="10447647" cy="7363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p>
              <a:pPr algn="ctr">
                <a:defRPr sz="2400">
                  <a:latin typeface="Jalpullineunharu Medium"/>
                  <a:ea typeface="Jalpullineunharu Medium"/>
                  <a:cs typeface="Jalpullineunharu Medium"/>
                  <a:sym typeface="Jalpullineunharu Medium"/>
                </a:defRPr>
              </a:pPr>
              <a:r>
                <a:t>ex) </a:t>
              </a:r>
              <a:r>
                <a:rPr>
                  <a:solidFill>
                    <a:srgbClr val="FF0000"/>
                  </a:solidFill>
                </a:rPr>
                <a:t>&lt;h1&gt;</a:t>
              </a:r>
              <a:r>
                <a:t> </a:t>
              </a:r>
              <a:r>
                <a:rPr b="1">
                  <a:solidFill>
                    <a:srgbClr val="0000FF"/>
                  </a:solidFill>
                </a:rPr>
                <a:t>안녕하세요 여러분</a:t>
              </a:r>
              <a:r>
                <a:rPr>
                  <a:solidFill>
                    <a:srgbClr val="FF0000"/>
                  </a:solidFill>
                </a:rPr>
                <a:t>&lt;/h1&gt;</a:t>
              </a:r>
            </a:p>
          </p:txBody>
        </p:sp>
        <p:pic>
          <p:nvPicPr>
            <p:cNvPr id="110" name="Graphic 25" descr="Graphic 25"/>
            <p:cNvPicPr>
              <a:picLocks noChangeAspect="1"/>
            </p:cNvPicPr>
            <p:nvPr/>
          </p:nvPicPr>
          <p:blipFill>
            <a:blip r:embed="rId3">
              <a:extLst/>
            </a:blip>
            <a:stretch>
              <a:fillRect/>
            </a:stretch>
          </p:blipFill>
          <p:spPr>
            <a:xfrm rot="16200000">
              <a:off x="5189264" y="686707"/>
              <a:ext cx="678718" cy="646333"/>
            </a:xfrm>
            <a:prstGeom prst="rect">
              <a:avLst/>
            </a:prstGeom>
            <a:ln w="12700" cap="flat">
              <a:noFill/>
              <a:miter lim="400000"/>
            </a:ln>
            <a:effectLst/>
          </p:spPr>
        </p:pic>
        <p:sp>
          <p:nvSpPr>
            <p:cNvPr id="111" name="Google Shape;83;p17"/>
            <p:cNvSpPr txBox="1"/>
            <p:nvPr/>
          </p:nvSpPr>
          <p:spPr>
            <a:xfrm>
              <a:off x="558800" y="1168400"/>
              <a:ext cx="10447647" cy="11260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p>
              <a:pPr algn="ctr">
                <a:defRPr sz="2400">
                  <a:latin typeface="Jalpullineunharu Medium"/>
                  <a:ea typeface="Jalpullineunharu Medium"/>
                  <a:cs typeface="Jalpullineunharu Medium"/>
                  <a:sym typeface="Jalpullineunharu Medium"/>
                </a:defRPr>
              </a:pPr>
              <a:r>
                <a:t>결과)    </a:t>
              </a:r>
              <a:r>
                <a:rPr b="1" sz="4800">
                  <a:solidFill>
                    <a:srgbClr val="0000FF"/>
                  </a:solidFill>
                </a:rPr>
                <a:t>안녕하세요 여러분</a:t>
              </a:r>
            </a:p>
          </p:txBody>
        </p:sp>
      </p:grpSp>
      <p:sp>
        <p:nvSpPr>
          <p:cNvPr id="113" name="Rectangle 27"/>
          <p:cNvSpPr/>
          <p:nvPr/>
        </p:nvSpPr>
        <p:spPr>
          <a:xfrm>
            <a:off x="5146328" y="5051688"/>
            <a:ext cx="6858001" cy="4120119"/>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8"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909"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910" name="Google Shape;442;p54"/>
          <p:cNvSpPr txBox="1"/>
          <p:nvPr/>
        </p:nvSpPr>
        <p:spPr>
          <a:xfrm>
            <a:off x="3313710" y="1145703"/>
            <a:ext cx="10447646"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변수와 상수에 데이터 담기</a:t>
            </a:r>
          </a:p>
        </p:txBody>
      </p:sp>
      <p:grpSp>
        <p:nvGrpSpPr>
          <p:cNvPr id="915" name="Group 44"/>
          <p:cNvGrpSpPr/>
          <p:nvPr/>
        </p:nvGrpSpPr>
        <p:grpSpPr>
          <a:xfrm>
            <a:off x="9288926" y="3049070"/>
            <a:ext cx="6017893" cy="3361552"/>
            <a:chOff x="0" y="0"/>
            <a:chExt cx="6017891" cy="3361551"/>
          </a:xfrm>
        </p:grpSpPr>
        <p:grpSp>
          <p:nvGrpSpPr>
            <p:cNvPr id="913" name="Group 19"/>
            <p:cNvGrpSpPr/>
            <p:nvPr/>
          </p:nvGrpSpPr>
          <p:grpSpPr>
            <a:xfrm>
              <a:off x="2589845" y="388554"/>
              <a:ext cx="1689101" cy="2972998"/>
              <a:chOff x="2428352" y="0"/>
              <a:chExt cx="1689100" cy="2972997"/>
            </a:xfrm>
          </p:grpSpPr>
          <p:sp>
            <p:nvSpPr>
              <p:cNvPr id="911" name="Rectangle 5"/>
              <p:cNvSpPr/>
              <p:nvPr/>
            </p:nvSpPr>
            <p:spPr>
              <a:xfrm>
                <a:off x="2847453"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lgn="ctr">
                  <a:defRPr sz="4000">
                    <a:solidFill>
                      <a:srgbClr val="FF0000"/>
                    </a:solidFill>
                    <a:latin typeface="Jalpullineunharu Medium"/>
                    <a:ea typeface="Jalpullineunharu Medium"/>
                    <a:cs typeface="Jalpullineunharu Medium"/>
                    <a:sym typeface="Jalpullineunharu Medium"/>
                  </a:defRPr>
                </a:pPr>
                <a:r>
                  <a:t>const</a:t>
                </a:r>
                <a:r>
                  <a:rPr>
                    <a:solidFill>
                      <a:srgbClr val="000000"/>
                    </a:solidFill>
                  </a:rPr>
                  <a:t> </a:t>
                </a:r>
                <a:r>
                  <a:rPr>
                    <a:solidFill>
                      <a:srgbClr val="0000FF"/>
                    </a:solidFill>
                  </a:rPr>
                  <a:t>상수이름</a:t>
                </a:r>
                <a:r>
                  <a:rPr>
                    <a:solidFill>
                      <a:srgbClr val="000000"/>
                    </a:solidFill>
                  </a:rPr>
                  <a:t> = </a:t>
                </a:r>
                <a:r>
                  <a:rPr>
                    <a:solidFill>
                      <a:srgbClr val="9900FF"/>
                    </a:solidFill>
                  </a:rPr>
                  <a:t>담을 내용</a:t>
                </a:r>
              </a:p>
            </p:txBody>
          </p:sp>
          <p:sp>
            <p:nvSpPr>
              <p:cNvPr id="912" name="Rectangle 16"/>
              <p:cNvSpPr/>
              <p:nvPr/>
            </p:nvSpPr>
            <p:spPr>
              <a:xfrm>
                <a:off x="2428352" y="170299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lgn="ctr">
                  <a:defRPr sz="4000">
                    <a:solidFill>
                      <a:srgbClr val="FF0000"/>
                    </a:solidFill>
                    <a:latin typeface="Jalpullineunharu Medium"/>
                    <a:ea typeface="Jalpullineunharu Medium"/>
                    <a:cs typeface="Jalpullineunharu Medium"/>
                    <a:sym typeface="Jalpullineunharu Medium"/>
                  </a:defRPr>
                </a:pPr>
                <a:r>
                  <a:t>const</a:t>
                </a:r>
                <a:r>
                  <a:rPr>
                    <a:solidFill>
                      <a:srgbClr val="000000"/>
                    </a:solidFill>
                  </a:rPr>
                  <a:t> </a:t>
                </a:r>
                <a:r>
                  <a:rPr>
                    <a:solidFill>
                      <a:srgbClr val="0000FF"/>
                    </a:solidFill>
                  </a:rPr>
                  <a:t>age</a:t>
                </a:r>
                <a:r>
                  <a:rPr>
                    <a:solidFill>
                      <a:srgbClr val="000000"/>
                    </a:solidFill>
                  </a:rPr>
                  <a:t> = </a:t>
                </a:r>
                <a:r>
                  <a:rPr>
                    <a:solidFill>
                      <a:srgbClr val="9900FF"/>
                    </a:solidFill>
                  </a:rPr>
                  <a:t>8</a:t>
                </a:r>
              </a:p>
            </p:txBody>
          </p:sp>
        </p:grpSp>
        <p:sp>
          <p:nvSpPr>
            <p:cNvPr id="914" name="Rectangle 39"/>
            <p:cNvSpPr/>
            <p:nvPr/>
          </p:nvSpPr>
          <p:spPr>
            <a:xfrm>
              <a:off x="0" y="0"/>
              <a:ext cx="6017892" cy="3324403"/>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grpSp>
        <p:nvGrpSpPr>
          <p:cNvPr id="920" name="Group 43"/>
          <p:cNvGrpSpPr/>
          <p:nvPr/>
        </p:nvGrpSpPr>
        <p:grpSpPr>
          <a:xfrm>
            <a:off x="2626833" y="3050099"/>
            <a:ext cx="5795189" cy="3322346"/>
            <a:chOff x="0" y="0"/>
            <a:chExt cx="5795188" cy="3322344"/>
          </a:xfrm>
        </p:grpSpPr>
        <p:grpSp>
          <p:nvGrpSpPr>
            <p:cNvPr id="918" name="Group 20"/>
            <p:cNvGrpSpPr/>
            <p:nvPr/>
          </p:nvGrpSpPr>
          <p:grpSpPr>
            <a:xfrm>
              <a:off x="116851" y="386500"/>
              <a:ext cx="5561484" cy="2478866"/>
              <a:chOff x="0" y="0"/>
              <a:chExt cx="5561483" cy="2478865"/>
            </a:xfrm>
          </p:grpSpPr>
          <p:sp>
            <p:nvSpPr>
              <p:cNvPr id="916" name="Rectangle 13"/>
              <p:cNvSpPr txBox="1"/>
              <p:nvPr/>
            </p:nvSpPr>
            <p:spPr>
              <a:xfrm>
                <a:off x="0" y="0"/>
                <a:ext cx="5561484" cy="7366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gn="ctr">
                  <a:defRPr sz="4000">
                    <a:solidFill>
                      <a:srgbClr val="FF0000"/>
                    </a:solidFill>
                    <a:latin typeface="Jalpullineunharu Medium"/>
                    <a:ea typeface="Jalpullineunharu Medium"/>
                    <a:cs typeface="Jalpullineunharu Medium"/>
                    <a:sym typeface="Jalpullineunharu Medium"/>
                  </a:defRPr>
                </a:pPr>
                <a:r>
                  <a:t>let</a:t>
                </a:r>
                <a:r>
                  <a:rPr>
                    <a:solidFill>
                      <a:srgbClr val="000000"/>
                    </a:solidFill>
                  </a:rPr>
                  <a:t> </a:t>
                </a:r>
                <a:r>
                  <a:rPr>
                    <a:solidFill>
                      <a:srgbClr val="0000FF"/>
                    </a:solidFill>
                  </a:rPr>
                  <a:t>변수이름</a:t>
                </a:r>
                <a:r>
                  <a:rPr>
                    <a:solidFill>
                      <a:srgbClr val="000000"/>
                    </a:solidFill>
                  </a:rPr>
                  <a:t> = </a:t>
                </a:r>
                <a:r>
                  <a:rPr>
                    <a:solidFill>
                      <a:srgbClr val="9900FF"/>
                    </a:solidFill>
                  </a:rPr>
                  <a:t>담을 내용</a:t>
                </a:r>
              </a:p>
            </p:txBody>
          </p:sp>
          <p:sp>
            <p:nvSpPr>
              <p:cNvPr id="917" name="Rectangle 17"/>
              <p:cNvSpPr txBox="1"/>
              <p:nvPr/>
            </p:nvSpPr>
            <p:spPr>
              <a:xfrm>
                <a:off x="111362" y="1742257"/>
                <a:ext cx="5338760" cy="7366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p>
                <a:pPr algn="ctr">
                  <a:defRPr sz="4000">
                    <a:solidFill>
                      <a:srgbClr val="FF0000"/>
                    </a:solidFill>
                    <a:latin typeface="Jalpullineunharu Medium"/>
                    <a:ea typeface="Jalpullineunharu Medium"/>
                    <a:cs typeface="Jalpullineunharu Medium"/>
                    <a:sym typeface="Jalpullineunharu Medium"/>
                  </a:defRPr>
                </a:pPr>
                <a:r>
                  <a:t>let</a:t>
                </a:r>
                <a:r>
                  <a:rPr>
                    <a:solidFill>
                      <a:srgbClr val="000000"/>
                    </a:solidFill>
                  </a:rPr>
                  <a:t> </a:t>
                </a:r>
                <a:r>
                  <a:rPr>
                    <a:solidFill>
                      <a:srgbClr val="0000FF"/>
                    </a:solidFill>
                  </a:rPr>
                  <a:t>child</a:t>
                </a:r>
                <a:r>
                  <a:rPr>
                    <a:solidFill>
                      <a:srgbClr val="000000"/>
                    </a:solidFill>
                  </a:rPr>
                  <a:t> = </a:t>
                </a:r>
                <a:r>
                  <a:rPr>
                    <a:solidFill>
                      <a:srgbClr val="9900FF"/>
                    </a:solidFill>
                  </a:rPr>
                  <a:t>”철수”</a:t>
                </a:r>
              </a:p>
            </p:txBody>
          </p:sp>
        </p:grpSp>
        <p:sp>
          <p:nvSpPr>
            <p:cNvPr id="919" name="Rectangle 40"/>
            <p:cNvSpPr/>
            <p:nvPr/>
          </p:nvSpPr>
          <p:spPr>
            <a:xfrm>
              <a:off x="-1" y="-1"/>
              <a:ext cx="5795189" cy="3322345"/>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sp>
        <p:nvSpPr>
          <p:cNvPr id="921"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922" name="Rectangle 17"/>
          <p:cNvSpPr txBox="1"/>
          <p:nvPr/>
        </p:nvSpPr>
        <p:spPr>
          <a:xfrm>
            <a:off x="2930050" y="7939568"/>
            <a:ext cx="5338756" cy="701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4000">
                <a:solidFill>
                  <a:srgbClr val="FF0000"/>
                </a:solidFill>
                <a:latin typeface="Jalpullineunharu Medium"/>
                <a:ea typeface="Jalpullineunharu Medium"/>
                <a:cs typeface="Jalpullineunharu Medium"/>
                <a:sym typeface="Jalpullineunharu Medium"/>
              </a:defRPr>
            </a:lvl1pPr>
          </a:lstStyle>
          <a:p>
            <a:pPr/>
            <a:r>
              <a:t>변경가능</a:t>
            </a:r>
          </a:p>
        </p:txBody>
      </p:sp>
      <p:sp>
        <p:nvSpPr>
          <p:cNvPr id="923" name="Rectangle 17"/>
          <p:cNvSpPr txBox="1"/>
          <p:nvPr/>
        </p:nvSpPr>
        <p:spPr>
          <a:xfrm>
            <a:off x="9628495" y="7939568"/>
            <a:ext cx="5338757" cy="701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4000">
                <a:solidFill>
                  <a:srgbClr val="FF0000"/>
                </a:solidFill>
                <a:latin typeface="Jalpullineunharu Medium"/>
                <a:ea typeface="Jalpullineunharu Medium"/>
                <a:cs typeface="Jalpullineunharu Medium"/>
                <a:sym typeface="Jalpullineunharu Medium"/>
              </a:defRPr>
            </a:lvl1pPr>
          </a:lstStyle>
          <a:p>
            <a:pPr/>
            <a:r>
              <a:t>변경불가</a:t>
            </a:r>
          </a:p>
        </p:txBody>
      </p:sp>
      <p:sp>
        <p:nvSpPr>
          <p:cNvPr id="924" name="Rectangle 17"/>
          <p:cNvSpPr txBox="1"/>
          <p:nvPr/>
        </p:nvSpPr>
        <p:spPr>
          <a:xfrm>
            <a:off x="2930050" y="7219630"/>
            <a:ext cx="5338756" cy="73660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sz="4000">
                <a:solidFill>
                  <a:srgbClr val="0000FF"/>
                </a:solidFill>
                <a:latin typeface="Jalpullineunharu Medium"/>
                <a:ea typeface="Jalpullineunharu Medium"/>
                <a:cs typeface="Jalpullineunharu Medium"/>
                <a:sym typeface="Jalpullineunharu Medium"/>
              </a:defRPr>
            </a:pPr>
            <a:r>
              <a:t>child</a:t>
            </a:r>
            <a:r>
              <a:rPr>
                <a:solidFill>
                  <a:srgbClr val="000000"/>
                </a:solidFill>
              </a:rPr>
              <a:t> = </a:t>
            </a:r>
            <a:r>
              <a:rPr>
                <a:solidFill>
                  <a:srgbClr val="9900FF"/>
                </a:solidFill>
              </a:rPr>
              <a:t>”영희”</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6"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927"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928" name="Google Shape;442;p54"/>
          <p:cNvSpPr txBox="1"/>
          <p:nvPr/>
        </p:nvSpPr>
        <p:spPr>
          <a:xfrm>
            <a:off x="3313710" y="1145703"/>
            <a:ext cx="10447646"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변수와 상수의 작명 규칙</a:t>
            </a:r>
          </a:p>
        </p:txBody>
      </p:sp>
      <p:sp>
        <p:nvSpPr>
          <p:cNvPr id="929" name="Google Shape;484;p57"/>
          <p:cNvSpPr txBox="1"/>
          <p:nvPr/>
        </p:nvSpPr>
        <p:spPr>
          <a:xfrm>
            <a:off x="5511567" y="7395998"/>
            <a:ext cx="6058133" cy="1235236"/>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b="1" sz="2800">
                <a:solidFill>
                  <a:srgbClr val="FF0000"/>
                </a:solidFill>
                <a:latin typeface="Jalpullineunharu Medium"/>
                <a:ea typeface="Jalpullineunharu Medium"/>
                <a:cs typeface="Jalpullineunharu Medium"/>
                <a:sym typeface="Jalpullineunharu Medium"/>
              </a:defRPr>
            </a:pPr>
            <a:r>
              <a:t>Tip</a:t>
            </a:r>
            <a:br/>
            <a:r>
              <a:rPr b="0">
                <a:solidFill>
                  <a:srgbClr val="000000"/>
                </a:solidFill>
              </a:rPr>
              <a:t>관례를 따르는 것이 협업에 유리</a:t>
            </a:r>
          </a:p>
        </p:txBody>
      </p:sp>
      <p:grpSp>
        <p:nvGrpSpPr>
          <p:cNvPr id="935" name="Group 2"/>
          <p:cNvGrpSpPr/>
          <p:nvPr/>
        </p:nvGrpSpPr>
        <p:grpSpPr>
          <a:xfrm>
            <a:off x="1976714" y="2471105"/>
            <a:ext cx="12884338" cy="3700274"/>
            <a:chOff x="0" y="0"/>
            <a:chExt cx="12884336" cy="3700272"/>
          </a:xfrm>
        </p:grpSpPr>
        <p:sp>
          <p:nvSpPr>
            <p:cNvPr id="930" name="Google Shape;476;p57"/>
            <p:cNvSpPr/>
            <p:nvPr/>
          </p:nvSpPr>
          <p:spPr>
            <a:xfrm>
              <a:off x="1595109" y="-1"/>
              <a:ext cx="241510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b="1" sz="2800">
                  <a:latin typeface="Jalpullineunharu Medium"/>
                  <a:ea typeface="Jalpullineunharu Medium"/>
                  <a:cs typeface="Jalpullineunharu Medium"/>
                  <a:sym typeface="Jalpullineunharu Medium"/>
                </a:defRPr>
              </a:lvl1pPr>
            </a:lstStyle>
            <a:p>
              <a:pPr/>
              <a:r>
                <a:t>camelCase</a:t>
              </a:r>
            </a:p>
          </p:txBody>
        </p:sp>
        <p:sp>
          <p:nvSpPr>
            <p:cNvPr id="931" name="Google Shape;478;p57"/>
            <p:cNvSpPr/>
            <p:nvPr/>
          </p:nvSpPr>
          <p:spPr>
            <a:xfrm>
              <a:off x="1908822" y="758898"/>
              <a:ext cx="178768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sz="2800">
                  <a:latin typeface="Jalpullineunharu Medium"/>
                  <a:ea typeface="Jalpullineunharu Medium"/>
                  <a:cs typeface="Jalpullineunharu Medium"/>
                  <a:sym typeface="Jalpullineunharu Medium"/>
                </a:defRPr>
              </a:lvl1pPr>
            </a:lstStyle>
            <a:p>
              <a:pPr/>
              <a:r>
                <a:t>낙타 모양</a:t>
              </a:r>
            </a:p>
          </p:txBody>
        </p:sp>
        <p:sp>
          <p:nvSpPr>
            <p:cNvPr id="932" name="Rectangle 31"/>
            <p:cNvSpPr/>
            <p:nvPr/>
          </p:nvSpPr>
          <p:spPr>
            <a:xfrm>
              <a:off x="-1" y="36200"/>
              <a:ext cx="5605327" cy="3664073"/>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933" name="Google Shape;482;p57"/>
            <p:cNvSpPr/>
            <p:nvPr/>
          </p:nvSpPr>
          <p:spPr>
            <a:xfrm>
              <a:off x="249212" y="1980511"/>
              <a:ext cx="51069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p>
              <a:pPr algn="ctr">
                <a:defRPr sz="4000">
                  <a:latin typeface="Jalpullineunharu Medium"/>
                  <a:ea typeface="Jalpullineunharu Medium"/>
                  <a:cs typeface="Jalpullineunharu Medium"/>
                  <a:sym typeface="Jalpullineunharu Medium"/>
                </a:defRPr>
              </a:pPr>
              <a:r>
                <a:t>let </a:t>
              </a:r>
              <a:r>
                <a:rPr>
                  <a:solidFill>
                    <a:srgbClr val="FF2600"/>
                  </a:solidFill>
                </a:rPr>
                <a:t>my</a:t>
              </a:r>
              <a:r>
                <a:rPr>
                  <a:solidFill>
                    <a:srgbClr val="0433FF"/>
                  </a:solidFill>
                </a:rPr>
                <a:t>Money </a:t>
              </a:r>
              <a:r>
                <a:t>= 300</a:t>
              </a:r>
            </a:p>
          </p:txBody>
        </p:sp>
        <p:sp>
          <p:nvSpPr>
            <p:cNvPr id="934" name="Google Shape;482;p57"/>
            <p:cNvSpPr/>
            <p:nvPr/>
          </p:nvSpPr>
          <p:spPr>
            <a:xfrm>
              <a:off x="7777436" y="1980511"/>
              <a:ext cx="51069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p>
              <a:pPr algn="ctr">
                <a:defRPr sz="4000">
                  <a:latin typeface="Jalpullineunharu Medium"/>
                  <a:ea typeface="Jalpullineunharu Medium"/>
                  <a:cs typeface="Jalpullineunharu Medium"/>
                  <a:sym typeface="Jalpullineunharu Medium"/>
                </a:defRPr>
              </a:pPr>
              <a:r>
                <a:t>let </a:t>
              </a:r>
              <a:r>
                <a:rPr>
                  <a:solidFill>
                    <a:srgbClr val="FF2600"/>
                  </a:solidFill>
                </a:rPr>
                <a:t>my</a:t>
              </a:r>
              <a:r>
                <a:rPr>
                  <a:solidFill>
                    <a:srgbClr val="0433FF"/>
                  </a:solidFill>
                </a:rPr>
                <a:t>_money </a:t>
              </a:r>
              <a:r>
                <a:t>= 300</a:t>
              </a:r>
            </a:p>
          </p:txBody>
        </p:sp>
      </p:grpSp>
      <p:grpSp>
        <p:nvGrpSpPr>
          <p:cNvPr id="939" name="Group 1"/>
          <p:cNvGrpSpPr/>
          <p:nvPr/>
        </p:nvGrpSpPr>
        <p:grpSpPr>
          <a:xfrm>
            <a:off x="9490862" y="2471105"/>
            <a:ext cx="5605329" cy="3694348"/>
            <a:chOff x="0" y="0"/>
            <a:chExt cx="5605327" cy="3694346"/>
          </a:xfrm>
        </p:grpSpPr>
        <p:sp>
          <p:nvSpPr>
            <p:cNvPr id="936" name="Google Shape;477;p57"/>
            <p:cNvSpPr/>
            <p:nvPr/>
          </p:nvSpPr>
          <p:spPr>
            <a:xfrm>
              <a:off x="1671309" y="-1"/>
              <a:ext cx="254935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b="1" sz="2800">
                  <a:latin typeface="Jalpullineunharu Medium"/>
                  <a:ea typeface="Jalpullineunharu Medium"/>
                  <a:cs typeface="Jalpullineunharu Medium"/>
                  <a:sym typeface="Jalpullineunharu Medium"/>
                </a:defRPr>
              </a:lvl1pPr>
            </a:lstStyle>
            <a:p>
              <a:pPr/>
              <a:r>
                <a:t>snake_case</a:t>
              </a:r>
            </a:p>
          </p:txBody>
        </p:sp>
        <p:sp>
          <p:nvSpPr>
            <p:cNvPr id="937" name="Google Shape;479;p57"/>
            <p:cNvSpPr/>
            <p:nvPr/>
          </p:nvSpPr>
          <p:spPr>
            <a:xfrm>
              <a:off x="1908822" y="758898"/>
              <a:ext cx="178768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sz="2800">
                  <a:latin typeface="Jalpullineunharu Medium"/>
                  <a:ea typeface="Jalpullineunharu Medium"/>
                  <a:cs typeface="Jalpullineunharu Medium"/>
                  <a:sym typeface="Jalpullineunharu Medium"/>
                </a:defRPr>
              </a:lvl1pPr>
            </a:lstStyle>
            <a:p>
              <a:pPr/>
              <a:r>
                <a:t>뱀 모양</a:t>
              </a:r>
            </a:p>
          </p:txBody>
        </p:sp>
        <p:sp>
          <p:nvSpPr>
            <p:cNvPr id="938" name="Rectangle 32"/>
            <p:cNvSpPr/>
            <p:nvPr/>
          </p:nvSpPr>
          <p:spPr>
            <a:xfrm>
              <a:off x="-1" y="36200"/>
              <a:ext cx="5605329" cy="3658147"/>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sp>
        <p:nvSpPr>
          <p:cNvPr id="940"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2"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943"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944" name="Google Shape;442;p54"/>
          <p:cNvSpPr txBox="1"/>
          <p:nvPr/>
        </p:nvSpPr>
        <p:spPr>
          <a:xfrm>
            <a:off x="3313710" y="1145703"/>
            <a:ext cx="10447646"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변수와 상수의 작명 규칙</a:t>
            </a:r>
          </a:p>
        </p:txBody>
      </p:sp>
      <p:sp>
        <p:nvSpPr>
          <p:cNvPr id="945" name="Google Shape;484;p57"/>
          <p:cNvSpPr txBox="1"/>
          <p:nvPr/>
        </p:nvSpPr>
        <p:spPr>
          <a:xfrm>
            <a:off x="5511567" y="7395998"/>
            <a:ext cx="6058133" cy="1235236"/>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b="1" sz="2800">
                <a:solidFill>
                  <a:srgbClr val="FF0000"/>
                </a:solidFill>
                <a:latin typeface="Jalpullineunharu Medium"/>
                <a:ea typeface="Jalpullineunharu Medium"/>
                <a:cs typeface="Jalpullineunharu Medium"/>
                <a:sym typeface="Jalpullineunharu Medium"/>
              </a:defRPr>
            </a:pPr>
            <a:r>
              <a:t>Tip</a:t>
            </a:r>
            <a:br/>
            <a:r>
              <a:rPr b="0">
                <a:solidFill>
                  <a:srgbClr val="000000"/>
                </a:solidFill>
              </a:rPr>
              <a:t>관례를 따르는 것이 협업에 유리</a:t>
            </a:r>
          </a:p>
        </p:txBody>
      </p:sp>
      <p:grpSp>
        <p:nvGrpSpPr>
          <p:cNvPr id="951" name="Group 2"/>
          <p:cNvGrpSpPr/>
          <p:nvPr/>
        </p:nvGrpSpPr>
        <p:grpSpPr>
          <a:xfrm>
            <a:off x="1976714" y="2471105"/>
            <a:ext cx="12884338" cy="3700274"/>
            <a:chOff x="0" y="0"/>
            <a:chExt cx="12884336" cy="3700272"/>
          </a:xfrm>
        </p:grpSpPr>
        <p:sp>
          <p:nvSpPr>
            <p:cNvPr id="946" name="Google Shape;476;p57"/>
            <p:cNvSpPr/>
            <p:nvPr/>
          </p:nvSpPr>
          <p:spPr>
            <a:xfrm>
              <a:off x="1595109" y="-1"/>
              <a:ext cx="241510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b="1" sz="2800">
                  <a:latin typeface="Jalpullineunharu Medium"/>
                  <a:ea typeface="Jalpullineunharu Medium"/>
                  <a:cs typeface="Jalpullineunharu Medium"/>
                  <a:sym typeface="Jalpullineunharu Medium"/>
                </a:defRPr>
              </a:lvl1pPr>
            </a:lstStyle>
            <a:p>
              <a:pPr/>
              <a:r>
                <a:t>camelCase</a:t>
              </a:r>
            </a:p>
          </p:txBody>
        </p:sp>
        <p:sp>
          <p:nvSpPr>
            <p:cNvPr id="947" name="Google Shape;478;p57"/>
            <p:cNvSpPr/>
            <p:nvPr/>
          </p:nvSpPr>
          <p:spPr>
            <a:xfrm>
              <a:off x="1908822" y="758898"/>
              <a:ext cx="178768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sz="2800">
                  <a:latin typeface="Jalpullineunharu Medium"/>
                  <a:ea typeface="Jalpullineunharu Medium"/>
                  <a:cs typeface="Jalpullineunharu Medium"/>
                  <a:sym typeface="Jalpullineunharu Medium"/>
                </a:defRPr>
              </a:lvl1pPr>
            </a:lstStyle>
            <a:p>
              <a:pPr/>
              <a:r>
                <a:t>낙타 모양</a:t>
              </a:r>
            </a:p>
          </p:txBody>
        </p:sp>
        <p:sp>
          <p:nvSpPr>
            <p:cNvPr id="948" name="Rectangle 31"/>
            <p:cNvSpPr/>
            <p:nvPr/>
          </p:nvSpPr>
          <p:spPr>
            <a:xfrm>
              <a:off x="-1" y="36200"/>
              <a:ext cx="5605327" cy="3664073"/>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949" name="Google Shape;482;p57"/>
            <p:cNvSpPr/>
            <p:nvPr/>
          </p:nvSpPr>
          <p:spPr>
            <a:xfrm>
              <a:off x="249212" y="1980511"/>
              <a:ext cx="51069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p>
              <a:pPr algn="ctr">
                <a:defRPr sz="4000">
                  <a:latin typeface="Jalpullineunharu Medium"/>
                  <a:ea typeface="Jalpullineunharu Medium"/>
                  <a:cs typeface="Jalpullineunharu Medium"/>
                  <a:sym typeface="Jalpullineunharu Medium"/>
                </a:defRPr>
              </a:pPr>
              <a:r>
                <a:t>let </a:t>
              </a:r>
              <a:r>
                <a:rPr>
                  <a:solidFill>
                    <a:srgbClr val="FF2600"/>
                  </a:solidFill>
                </a:rPr>
                <a:t>my</a:t>
              </a:r>
              <a:r>
                <a:rPr>
                  <a:solidFill>
                    <a:srgbClr val="0433FF"/>
                  </a:solidFill>
                </a:rPr>
                <a:t>Money </a:t>
              </a:r>
              <a:r>
                <a:t>= 300</a:t>
              </a:r>
            </a:p>
          </p:txBody>
        </p:sp>
        <p:sp>
          <p:nvSpPr>
            <p:cNvPr id="950" name="Google Shape;482;p57"/>
            <p:cNvSpPr/>
            <p:nvPr/>
          </p:nvSpPr>
          <p:spPr>
            <a:xfrm>
              <a:off x="7777436" y="1980511"/>
              <a:ext cx="510690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p>
              <a:pPr algn="ctr">
                <a:defRPr sz="4000">
                  <a:latin typeface="Jalpullineunharu Medium"/>
                  <a:ea typeface="Jalpullineunharu Medium"/>
                  <a:cs typeface="Jalpullineunharu Medium"/>
                  <a:sym typeface="Jalpullineunharu Medium"/>
                </a:defRPr>
              </a:pPr>
              <a:r>
                <a:t>let </a:t>
              </a:r>
              <a:r>
                <a:rPr>
                  <a:solidFill>
                    <a:srgbClr val="FF2600"/>
                  </a:solidFill>
                </a:rPr>
                <a:t>my</a:t>
              </a:r>
              <a:r>
                <a:rPr>
                  <a:solidFill>
                    <a:srgbClr val="0433FF"/>
                  </a:solidFill>
                </a:rPr>
                <a:t>_money </a:t>
              </a:r>
              <a:r>
                <a:t>= 300</a:t>
              </a:r>
            </a:p>
          </p:txBody>
        </p:sp>
      </p:grpSp>
      <p:grpSp>
        <p:nvGrpSpPr>
          <p:cNvPr id="955" name="Group 1"/>
          <p:cNvGrpSpPr/>
          <p:nvPr/>
        </p:nvGrpSpPr>
        <p:grpSpPr>
          <a:xfrm>
            <a:off x="9490862" y="2471105"/>
            <a:ext cx="5605329" cy="3694348"/>
            <a:chOff x="0" y="0"/>
            <a:chExt cx="5605327" cy="3694346"/>
          </a:xfrm>
        </p:grpSpPr>
        <p:sp>
          <p:nvSpPr>
            <p:cNvPr id="952" name="Google Shape;477;p57"/>
            <p:cNvSpPr/>
            <p:nvPr/>
          </p:nvSpPr>
          <p:spPr>
            <a:xfrm>
              <a:off x="1671309" y="-1"/>
              <a:ext cx="254935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b="1" sz="2800">
                  <a:latin typeface="Jalpullineunharu Medium"/>
                  <a:ea typeface="Jalpullineunharu Medium"/>
                  <a:cs typeface="Jalpullineunharu Medium"/>
                  <a:sym typeface="Jalpullineunharu Medium"/>
                </a:defRPr>
              </a:lvl1pPr>
            </a:lstStyle>
            <a:p>
              <a:pPr/>
              <a:r>
                <a:t>snake_case</a:t>
              </a:r>
            </a:p>
          </p:txBody>
        </p:sp>
        <p:sp>
          <p:nvSpPr>
            <p:cNvPr id="953" name="Google Shape;479;p57"/>
            <p:cNvSpPr/>
            <p:nvPr/>
          </p:nvSpPr>
          <p:spPr>
            <a:xfrm>
              <a:off x="1908822" y="758898"/>
              <a:ext cx="178768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sz="2800">
                  <a:latin typeface="Jalpullineunharu Medium"/>
                  <a:ea typeface="Jalpullineunharu Medium"/>
                  <a:cs typeface="Jalpullineunharu Medium"/>
                  <a:sym typeface="Jalpullineunharu Medium"/>
                </a:defRPr>
              </a:lvl1pPr>
            </a:lstStyle>
            <a:p>
              <a:pPr/>
              <a:r>
                <a:t>뱀 모양</a:t>
              </a:r>
            </a:p>
          </p:txBody>
        </p:sp>
        <p:sp>
          <p:nvSpPr>
            <p:cNvPr id="954" name="Rectangle 32"/>
            <p:cNvSpPr/>
            <p:nvPr/>
          </p:nvSpPr>
          <p:spPr>
            <a:xfrm>
              <a:off x="-1" y="36200"/>
              <a:ext cx="5605329" cy="3658147"/>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sp>
        <p:nvSpPr>
          <p:cNvPr id="956"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957" name="Google Shape;483;p57"/>
          <p:cNvSpPr txBox="1"/>
          <p:nvPr/>
        </p:nvSpPr>
        <p:spPr>
          <a:xfrm>
            <a:off x="10029912" y="6384929"/>
            <a:ext cx="4527228" cy="9563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4000">
                <a:solidFill>
                  <a:srgbClr val="FF40FF"/>
                </a:solidFill>
                <a:latin typeface="Jalpullineunharu Medium"/>
                <a:ea typeface="Jalpullineunharu Medium"/>
                <a:cs typeface="Jalpullineunharu Medium"/>
                <a:sym typeface="Jalpullineunharu Medium"/>
              </a:defRPr>
            </a:lvl1pPr>
          </a:lstStyle>
          <a:p>
            <a:pPr>
              <a:defRPr>
                <a:solidFill>
                  <a:srgbClr val="000000"/>
                </a:solidFill>
              </a:defRPr>
            </a:pPr>
            <a:r>
              <a:rPr>
                <a:solidFill>
                  <a:srgbClr val="FF40FF"/>
                </a:solidFill>
              </a:rPr>
              <a:t>python</a:t>
            </a:r>
          </a:p>
        </p:txBody>
      </p:sp>
      <p:sp>
        <p:nvSpPr>
          <p:cNvPr id="958" name="Google Shape;482;p57"/>
          <p:cNvSpPr txBox="1"/>
          <p:nvPr/>
        </p:nvSpPr>
        <p:spPr>
          <a:xfrm>
            <a:off x="2225927" y="6384929"/>
            <a:ext cx="5106901" cy="9563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4000">
                <a:solidFill>
                  <a:srgbClr val="FF40FF"/>
                </a:solidFill>
                <a:latin typeface="Jalpullineunharu Medium"/>
                <a:ea typeface="Jalpullineunharu Medium"/>
                <a:cs typeface="Jalpullineunharu Medium"/>
                <a:sym typeface="Jalpullineunharu Medium"/>
              </a:defRPr>
            </a:lvl1pPr>
          </a:lstStyle>
          <a:p>
            <a:pPr>
              <a:defRPr>
                <a:solidFill>
                  <a:srgbClr val="000000"/>
                </a:solidFill>
              </a:defRPr>
            </a:pPr>
            <a:r>
              <a:rPr>
                <a:solidFill>
                  <a:srgbClr val="FF40FF"/>
                </a:solidFill>
              </a:rPr>
              <a:t>JavaScript</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60" name="Picture 14" descr="Picture 14"/>
          <p:cNvPicPr>
            <a:picLocks noChangeAspect="1"/>
          </p:cNvPicPr>
          <p:nvPr/>
        </p:nvPicPr>
        <p:blipFill>
          <a:blip r:embed="rId2">
            <a:alphaModFix amt="30000"/>
            <a:extLst/>
          </a:blip>
          <a:stretch>
            <a:fillRect/>
          </a:stretch>
        </p:blipFill>
        <p:spPr>
          <a:xfrm>
            <a:off x="5590563" y="3053374"/>
            <a:ext cx="5979137" cy="4035917"/>
          </a:xfrm>
          <a:prstGeom prst="rect">
            <a:avLst/>
          </a:prstGeom>
          <a:ln w="12700">
            <a:miter lim="400000"/>
          </a:ln>
        </p:spPr>
      </p:pic>
      <p:pic>
        <p:nvPicPr>
          <p:cNvPr id="961" name="Picture 15" descr="Picture 15"/>
          <p:cNvPicPr>
            <a:picLocks noChangeAspect="1"/>
          </p:cNvPicPr>
          <p:nvPr/>
        </p:nvPicPr>
        <p:blipFill>
          <a:blip r:embed="rId3">
            <a:extLst/>
          </a:blip>
          <a:stretch>
            <a:fillRect/>
          </a:stretch>
        </p:blipFill>
        <p:spPr>
          <a:xfrm flipH="1">
            <a:off x="4451551" y="3994172"/>
            <a:ext cx="7708901" cy="3358597"/>
          </a:xfrm>
          <a:prstGeom prst="rect">
            <a:avLst/>
          </a:prstGeom>
          <a:ln w="12700">
            <a:miter lim="400000"/>
          </a:ln>
        </p:spPr>
      </p:pic>
      <p:pic>
        <p:nvPicPr>
          <p:cNvPr id="962" name="Picture 31" descr="Picture 31"/>
          <p:cNvPicPr>
            <a:picLocks noChangeAspect="1"/>
          </p:cNvPicPr>
          <p:nvPr/>
        </p:nvPicPr>
        <p:blipFill>
          <a:blip r:embed="rId4">
            <a:extLst/>
          </a:blip>
          <a:stretch>
            <a:fillRect/>
          </a:stretch>
        </p:blipFill>
        <p:spPr>
          <a:xfrm>
            <a:off x="10092814" y="2845036"/>
            <a:ext cx="1181509" cy="1149139"/>
          </a:xfrm>
          <a:prstGeom prst="rect">
            <a:avLst/>
          </a:prstGeom>
          <a:ln w="12700">
            <a:miter lim="400000"/>
          </a:ln>
        </p:spPr>
      </p:pic>
      <p:sp>
        <p:nvSpPr>
          <p:cNvPr id="963"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964" name="object 6"/>
          <p:cNvSpPr/>
          <p:nvPr/>
        </p:nvSpPr>
        <p:spPr>
          <a:xfrm>
            <a:off x="965200" y="622300"/>
            <a:ext cx="1066800" cy="393700"/>
          </a:xfrm>
          <a:prstGeom prst="rect">
            <a:avLst/>
          </a:prstGeom>
          <a:blipFill>
            <a:blip r:embed="rId5"/>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965" name="Google Shape;303;p39"/>
          <p:cNvSpPr txBox="1"/>
          <p:nvPr/>
        </p:nvSpPr>
        <p:spPr>
          <a:xfrm>
            <a:off x="3408055" y="4480343"/>
            <a:ext cx="10447646" cy="1408728"/>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6600">
                <a:latin typeface="Jalpullineunharu Medium"/>
                <a:ea typeface="Jalpullineunharu Medium"/>
                <a:cs typeface="Jalpullineunharu Medium"/>
                <a:sym typeface="Jalpullineunharu Medium"/>
              </a:defRPr>
            </a:lvl1pPr>
          </a:lstStyle>
          <a:p>
            <a:pPr/>
            <a:r>
              <a:t>변수와 상수 실습</a:t>
            </a:r>
          </a:p>
        </p:txBody>
      </p:sp>
      <p:pic>
        <p:nvPicPr>
          <p:cNvPr id="966" name="Picture 33" descr="Picture 33"/>
          <p:cNvPicPr>
            <a:picLocks noChangeAspect="1"/>
          </p:cNvPicPr>
          <p:nvPr/>
        </p:nvPicPr>
        <p:blipFill>
          <a:blip r:embed="rId6">
            <a:extLst/>
          </a:blip>
          <a:stretch>
            <a:fillRect/>
          </a:stretch>
        </p:blipFill>
        <p:spPr>
          <a:xfrm>
            <a:off x="10584976" y="6590926"/>
            <a:ext cx="2081453" cy="962673"/>
          </a:xfrm>
          <a:prstGeom prst="rect">
            <a:avLst/>
          </a:prstGeom>
          <a:ln w="12700">
            <a:miter lim="400000"/>
          </a:ln>
        </p:spPr>
      </p:pic>
      <p:sp>
        <p:nvSpPr>
          <p:cNvPr id="967"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968" name="Google Shape;92;p18"/>
          <p:cNvSpPr txBox="1"/>
          <p:nvPr/>
        </p:nvSpPr>
        <p:spPr>
          <a:xfrm>
            <a:off x="12666426" y="8508765"/>
            <a:ext cx="3950207" cy="921544"/>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r">
              <a:defRPr>
                <a:latin typeface="Jalpullineunharu Medium"/>
                <a:ea typeface="Jalpullineunharu Medium"/>
                <a:cs typeface="Jalpullineunharu Medium"/>
                <a:sym typeface="Jalpullineunharu Medium"/>
              </a:defRPr>
            </a:pPr>
            <a:r>
              <a:t>파일 이름 - 01-variable.html</a:t>
            </a:r>
          </a:p>
          <a:p>
            <a:pPr algn="r">
              <a:defRPr>
                <a:latin typeface="Jalpullineunharu Medium"/>
                <a:ea typeface="Jalpullineunharu Medium"/>
                <a:cs typeface="Jalpullineunharu Medium"/>
                <a:sym typeface="Jalpullineunharu Medium"/>
              </a:defRPr>
            </a:pPr>
            <a:r>
              <a:t>01-variable.js         </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0"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971"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pic>
        <p:nvPicPr>
          <p:cNvPr id="972" name="Picture 11" descr="Picture 11"/>
          <p:cNvPicPr>
            <a:picLocks noChangeAspect="1"/>
          </p:cNvPicPr>
          <p:nvPr/>
        </p:nvPicPr>
        <p:blipFill>
          <a:blip r:embed="rId3">
            <a:extLst/>
          </a:blip>
          <a:stretch>
            <a:fillRect/>
          </a:stretch>
        </p:blipFill>
        <p:spPr>
          <a:xfrm>
            <a:off x="5972078" y="10668000"/>
            <a:ext cx="2081453" cy="962671"/>
          </a:xfrm>
          <a:prstGeom prst="rect">
            <a:avLst/>
          </a:prstGeom>
          <a:ln w="12700">
            <a:miter lim="400000"/>
          </a:ln>
        </p:spPr>
      </p:pic>
      <p:pic>
        <p:nvPicPr>
          <p:cNvPr id="973" name="Picture 3" descr="Picture 3"/>
          <p:cNvPicPr>
            <a:picLocks noChangeAspect="1"/>
          </p:cNvPicPr>
          <p:nvPr/>
        </p:nvPicPr>
        <p:blipFill>
          <a:blip r:embed="rId4">
            <a:extLst/>
          </a:blip>
          <a:stretch>
            <a:fillRect/>
          </a:stretch>
        </p:blipFill>
        <p:spPr>
          <a:xfrm>
            <a:off x="5499100" y="2514600"/>
            <a:ext cx="6350000" cy="5321300"/>
          </a:xfrm>
          <a:prstGeom prst="rect">
            <a:avLst/>
          </a:prstGeom>
          <a:ln w="12700">
            <a:miter lim="400000"/>
          </a:ln>
          <a:effectLst>
            <a:outerShdw sx="100000" sy="100000" kx="0" ky="0" algn="b" rotWithShape="0" blurRad="50800" dist="38100" dir="2700000">
              <a:srgbClr val="000000">
                <a:alpha val="40000"/>
              </a:srgbClr>
            </a:outerShdw>
          </a:effectLst>
        </p:spPr>
      </p:pic>
      <p:sp>
        <p:nvSpPr>
          <p:cNvPr id="974" name="Rectangle 2"/>
          <p:cNvSpPr txBox="1"/>
          <p:nvPr/>
        </p:nvSpPr>
        <p:spPr>
          <a:xfrm>
            <a:off x="7050895" y="4090338"/>
            <a:ext cx="2640186" cy="1126251"/>
          </a:xfrm>
          <a:prstGeom prst="rect">
            <a:avLst/>
          </a:prstGeom>
          <a:ln w="12700">
            <a:miter lim="400000"/>
          </a:ln>
          <a:effectLst>
            <a:outerShdw sx="100000" sy="100000" kx="0" ky="0" algn="b" rotWithShape="0" blurRad="50800" dist="38100" dir="2700000">
              <a:srgbClr val="000000">
                <a:alpha val="40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sz="6400">
                <a:solidFill>
                  <a:srgbClr val="FFFFFF"/>
                </a:solidFill>
                <a:latin typeface="Jalpullineunharu Medium"/>
                <a:ea typeface="Jalpullineunharu Medium"/>
                <a:cs typeface="Jalpullineunharu Medium"/>
                <a:sym typeface="Jalpullineunharu Medium"/>
              </a:defRPr>
            </a:lvl1pPr>
          </a:lstStyle>
          <a:p>
            <a:pPr/>
            <a:r>
              <a:t>#2 배열</a:t>
            </a:r>
          </a:p>
        </p:txBody>
      </p:sp>
      <p:sp>
        <p:nvSpPr>
          <p:cNvPr id="975"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7"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978"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pic>
        <p:nvPicPr>
          <p:cNvPr id="979" name="Picture 11" descr="Picture 11"/>
          <p:cNvPicPr>
            <a:picLocks noChangeAspect="1"/>
          </p:cNvPicPr>
          <p:nvPr/>
        </p:nvPicPr>
        <p:blipFill>
          <a:blip r:embed="rId3">
            <a:extLst/>
          </a:blip>
          <a:stretch>
            <a:fillRect/>
          </a:stretch>
        </p:blipFill>
        <p:spPr>
          <a:xfrm>
            <a:off x="5972078" y="10668000"/>
            <a:ext cx="2081453" cy="962671"/>
          </a:xfrm>
          <a:prstGeom prst="rect">
            <a:avLst/>
          </a:prstGeom>
          <a:ln w="12700">
            <a:miter lim="400000"/>
          </a:ln>
        </p:spPr>
      </p:pic>
      <p:sp>
        <p:nvSpPr>
          <p:cNvPr id="980" name="Google Shape;442;p54"/>
          <p:cNvSpPr txBox="1"/>
          <p:nvPr/>
        </p:nvSpPr>
        <p:spPr>
          <a:xfrm>
            <a:off x="3313710" y="1145703"/>
            <a:ext cx="10447646" cy="8674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배열</a:t>
            </a:r>
          </a:p>
        </p:txBody>
      </p:sp>
      <p:sp>
        <p:nvSpPr>
          <p:cNvPr id="981" name="Google Shape;503;p60"/>
          <p:cNvSpPr txBox="1"/>
          <p:nvPr/>
        </p:nvSpPr>
        <p:spPr>
          <a:xfrm>
            <a:off x="3450276" y="7143787"/>
            <a:ext cx="10447648" cy="8034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2800">
                <a:latin typeface="Jalpullineunharu Medium"/>
                <a:ea typeface="Jalpullineunharu Medium"/>
                <a:cs typeface="Jalpullineunharu Medium"/>
                <a:sym typeface="Jalpullineunharu Medium"/>
              </a:defRPr>
            </a:pPr>
            <a:r>
              <a:t>배열에는 데이터를 </a:t>
            </a:r>
            <a:r>
              <a:rPr>
                <a:solidFill>
                  <a:srgbClr val="FF0000"/>
                </a:solidFill>
              </a:rPr>
              <a:t>여러 개 담을 수 있음</a:t>
            </a:r>
          </a:p>
        </p:txBody>
      </p:sp>
      <p:grpSp>
        <p:nvGrpSpPr>
          <p:cNvPr id="993" name="Group 5"/>
          <p:cNvGrpSpPr/>
          <p:nvPr/>
        </p:nvGrpSpPr>
        <p:grpSpPr>
          <a:xfrm>
            <a:off x="5260933" y="2696707"/>
            <a:ext cx="6499983" cy="3579802"/>
            <a:chOff x="0" y="0"/>
            <a:chExt cx="6499981" cy="3579800"/>
          </a:xfrm>
        </p:grpSpPr>
        <p:grpSp>
          <p:nvGrpSpPr>
            <p:cNvPr id="987" name="Group 12"/>
            <p:cNvGrpSpPr/>
            <p:nvPr/>
          </p:nvGrpSpPr>
          <p:grpSpPr>
            <a:xfrm>
              <a:off x="-1" y="-1"/>
              <a:ext cx="6499983" cy="3579802"/>
              <a:chOff x="0" y="0"/>
              <a:chExt cx="6499981" cy="3579800"/>
            </a:xfrm>
          </p:grpSpPr>
          <p:pic>
            <p:nvPicPr>
              <p:cNvPr id="982" name="Picture 13" descr="Picture 13"/>
              <p:cNvPicPr>
                <a:picLocks noChangeAspect="1"/>
              </p:cNvPicPr>
              <p:nvPr/>
            </p:nvPicPr>
            <p:blipFill>
              <a:blip r:embed="rId4">
                <a:extLst/>
              </a:blip>
              <a:stretch>
                <a:fillRect/>
              </a:stretch>
            </p:blipFill>
            <p:spPr>
              <a:xfrm>
                <a:off x="-1" y="0"/>
                <a:ext cx="2499658" cy="2182243"/>
              </a:xfrm>
              <a:prstGeom prst="rect">
                <a:avLst/>
              </a:prstGeom>
              <a:ln w="12700" cap="flat">
                <a:noFill/>
                <a:miter lim="400000"/>
              </a:ln>
              <a:effectLst/>
            </p:spPr>
          </p:pic>
          <p:pic>
            <p:nvPicPr>
              <p:cNvPr id="983" name="Picture 14" descr="Picture 14"/>
              <p:cNvPicPr>
                <a:picLocks noChangeAspect="1"/>
              </p:cNvPicPr>
              <p:nvPr/>
            </p:nvPicPr>
            <p:blipFill>
              <a:blip r:embed="rId5">
                <a:extLst/>
              </a:blip>
              <a:stretch>
                <a:fillRect/>
              </a:stretch>
            </p:blipFill>
            <p:spPr>
              <a:xfrm>
                <a:off x="1016129" y="364399"/>
                <a:ext cx="2499658" cy="2182243"/>
              </a:xfrm>
              <a:prstGeom prst="rect">
                <a:avLst/>
              </a:prstGeom>
              <a:ln w="12700" cap="flat">
                <a:noFill/>
                <a:miter lim="400000"/>
              </a:ln>
              <a:effectLst/>
            </p:spPr>
          </p:pic>
          <p:pic>
            <p:nvPicPr>
              <p:cNvPr id="984" name="Picture 15" descr="Picture 15"/>
              <p:cNvPicPr>
                <a:picLocks noChangeAspect="1"/>
              </p:cNvPicPr>
              <p:nvPr/>
            </p:nvPicPr>
            <p:blipFill>
              <a:blip r:embed="rId6">
                <a:extLst/>
              </a:blip>
              <a:stretch>
                <a:fillRect/>
              </a:stretch>
            </p:blipFill>
            <p:spPr>
              <a:xfrm>
                <a:off x="2008403" y="690617"/>
                <a:ext cx="2499659" cy="2182244"/>
              </a:xfrm>
              <a:prstGeom prst="rect">
                <a:avLst/>
              </a:prstGeom>
              <a:ln w="12700" cap="flat">
                <a:noFill/>
                <a:miter lim="400000"/>
              </a:ln>
              <a:effectLst/>
            </p:spPr>
          </p:pic>
          <p:pic>
            <p:nvPicPr>
              <p:cNvPr id="985" name="Picture 16" descr="Picture 16"/>
              <p:cNvPicPr>
                <a:picLocks noChangeAspect="1"/>
              </p:cNvPicPr>
              <p:nvPr/>
            </p:nvPicPr>
            <p:blipFill>
              <a:blip r:embed="rId7">
                <a:extLst/>
              </a:blip>
              <a:stretch>
                <a:fillRect/>
              </a:stretch>
            </p:blipFill>
            <p:spPr>
              <a:xfrm>
                <a:off x="2995806" y="1031445"/>
                <a:ext cx="2499659" cy="2182243"/>
              </a:xfrm>
              <a:prstGeom prst="rect">
                <a:avLst/>
              </a:prstGeom>
              <a:ln w="12700" cap="flat">
                <a:noFill/>
                <a:miter lim="400000"/>
              </a:ln>
              <a:effectLst/>
            </p:spPr>
          </p:pic>
          <p:pic>
            <p:nvPicPr>
              <p:cNvPr id="986" name="Picture 17" descr="Picture 17"/>
              <p:cNvPicPr>
                <a:picLocks noChangeAspect="1"/>
              </p:cNvPicPr>
              <p:nvPr/>
            </p:nvPicPr>
            <p:blipFill>
              <a:blip r:embed="rId8">
                <a:extLst/>
              </a:blip>
              <a:stretch>
                <a:fillRect/>
              </a:stretch>
            </p:blipFill>
            <p:spPr>
              <a:xfrm>
                <a:off x="4000324" y="1397559"/>
                <a:ext cx="2499658" cy="2182243"/>
              </a:xfrm>
              <a:prstGeom prst="rect">
                <a:avLst/>
              </a:prstGeom>
              <a:ln w="12700" cap="flat">
                <a:noFill/>
                <a:miter lim="400000"/>
              </a:ln>
              <a:effectLst/>
            </p:spPr>
          </p:pic>
        </p:grpSp>
        <p:sp>
          <p:nvSpPr>
            <p:cNvPr id="988" name="TextBox 4"/>
            <p:cNvSpPr txBox="1"/>
            <p:nvPr/>
          </p:nvSpPr>
          <p:spPr>
            <a:xfrm>
              <a:off x="573936" y="1200792"/>
              <a:ext cx="358412" cy="637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sz="3600">
                  <a:latin typeface="Jalpullineunharu Medium"/>
                  <a:ea typeface="Jalpullineunharu Medium"/>
                  <a:cs typeface="Jalpullineunharu Medium"/>
                  <a:sym typeface="Jalpullineunharu Medium"/>
                </a:defRPr>
              </a:lvl1pPr>
            </a:lstStyle>
            <a:p>
              <a:pPr/>
              <a:r>
                <a:t>0</a:t>
              </a:r>
            </a:p>
          </p:txBody>
        </p:sp>
        <p:sp>
          <p:nvSpPr>
            <p:cNvPr id="989" name="TextBox 18"/>
            <p:cNvSpPr txBox="1"/>
            <p:nvPr/>
          </p:nvSpPr>
          <p:spPr>
            <a:xfrm>
              <a:off x="1597723" y="1541622"/>
              <a:ext cx="358412" cy="637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sz="3600">
                  <a:latin typeface="Jalpullineunharu Medium"/>
                  <a:ea typeface="Jalpullineunharu Medium"/>
                  <a:cs typeface="Jalpullineunharu Medium"/>
                  <a:sym typeface="Jalpullineunharu Medium"/>
                </a:defRPr>
              </a:lvl1pPr>
            </a:lstStyle>
            <a:p>
              <a:pPr/>
              <a:r>
                <a:t>1</a:t>
              </a:r>
            </a:p>
          </p:txBody>
        </p:sp>
        <p:sp>
          <p:nvSpPr>
            <p:cNvPr id="990" name="TextBox 19"/>
            <p:cNvSpPr txBox="1"/>
            <p:nvPr/>
          </p:nvSpPr>
          <p:spPr>
            <a:xfrm>
              <a:off x="2621511" y="1879015"/>
              <a:ext cx="358412" cy="637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sz="3600">
                  <a:latin typeface="Jalpullineunharu Medium"/>
                  <a:ea typeface="Jalpullineunharu Medium"/>
                  <a:cs typeface="Jalpullineunharu Medium"/>
                  <a:sym typeface="Jalpullineunharu Medium"/>
                </a:defRPr>
              </a:lvl1pPr>
            </a:lstStyle>
            <a:p>
              <a:pPr/>
              <a:r>
                <a:t>2</a:t>
              </a:r>
            </a:p>
          </p:txBody>
        </p:sp>
        <p:sp>
          <p:nvSpPr>
            <p:cNvPr id="991" name="TextBox 20"/>
            <p:cNvSpPr txBox="1"/>
            <p:nvPr/>
          </p:nvSpPr>
          <p:spPr>
            <a:xfrm>
              <a:off x="3611286" y="2198208"/>
              <a:ext cx="358412" cy="637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sz="3600">
                  <a:latin typeface="Jalpullineunharu Medium"/>
                  <a:ea typeface="Jalpullineunharu Medium"/>
                  <a:cs typeface="Jalpullineunharu Medium"/>
                  <a:sym typeface="Jalpullineunharu Medium"/>
                </a:defRPr>
              </a:lvl1pPr>
            </a:lstStyle>
            <a:p>
              <a:pPr/>
              <a:r>
                <a:t>3</a:t>
              </a:r>
            </a:p>
          </p:txBody>
        </p:sp>
        <p:sp>
          <p:nvSpPr>
            <p:cNvPr id="992" name="TextBox 21"/>
            <p:cNvSpPr txBox="1"/>
            <p:nvPr/>
          </p:nvSpPr>
          <p:spPr>
            <a:xfrm>
              <a:off x="4601886" y="2512685"/>
              <a:ext cx="358412" cy="637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b="1" sz="3600">
                  <a:latin typeface="Jalpullineunharu Medium"/>
                  <a:ea typeface="Jalpullineunharu Medium"/>
                  <a:cs typeface="Jalpullineunharu Medium"/>
                  <a:sym typeface="Jalpullineunharu Medium"/>
                </a:defRPr>
              </a:lvl1pPr>
            </a:lstStyle>
            <a:p>
              <a:pPr/>
              <a:r>
                <a:t>4</a:t>
              </a:r>
            </a:p>
          </p:txBody>
        </p:sp>
      </p:grpSp>
      <p:sp>
        <p:nvSpPr>
          <p:cNvPr id="994"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6"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997"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pic>
        <p:nvPicPr>
          <p:cNvPr id="998" name="Picture 11" descr="Picture 11"/>
          <p:cNvPicPr>
            <a:picLocks noChangeAspect="1"/>
          </p:cNvPicPr>
          <p:nvPr/>
        </p:nvPicPr>
        <p:blipFill>
          <a:blip r:embed="rId3">
            <a:extLst/>
          </a:blip>
          <a:stretch>
            <a:fillRect/>
          </a:stretch>
        </p:blipFill>
        <p:spPr>
          <a:xfrm>
            <a:off x="5972078" y="10668000"/>
            <a:ext cx="2081453" cy="962671"/>
          </a:xfrm>
          <a:prstGeom prst="rect">
            <a:avLst/>
          </a:prstGeom>
          <a:ln w="12700">
            <a:miter lim="400000"/>
          </a:ln>
        </p:spPr>
      </p:pic>
      <p:sp>
        <p:nvSpPr>
          <p:cNvPr id="999" name="Google Shape;516;p61"/>
          <p:cNvSpPr txBox="1"/>
          <p:nvPr/>
        </p:nvSpPr>
        <p:spPr>
          <a:xfrm>
            <a:off x="3590575" y="6986416"/>
            <a:ext cx="10447647" cy="991908"/>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4000">
                <a:solidFill>
                  <a:srgbClr val="FF0000"/>
                </a:solidFill>
                <a:latin typeface="Jalpullineunharu Medium"/>
                <a:ea typeface="Jalpullineunharu Medium"/>
                <a:cs typeface="Jalpullineunharu Medium"/>
                <a:sym typeface="Jalpullineunharu Medium"/>
              </a:defRPr>
            </a:pPr>
            <a:r>
              <a:t>대괄호 [ ]</a:t>
            </a:r>
            <a:r>
              <a:rPr>
                <a:solidFill>
                  <a:srgbClr val="000000"/>
                </a:solidFill>
              </a:rPr>
              <a:t> </a:t>
            </a:r>
            <a:r>
              <a:rPr sz="2800">
                <a:solidFill>
                  <a:srgbClr val="000000"/>
                </a:solidFill>
              </a:rPr>
              <a:t>안에 데이터를 담고 </a:t>
            </a:r>
            <a:r>
              <a:t>쉼표(,)</a:t>
            </a:r>
            <a:r>
              <a:rPr sz="2800">
                <a:solidFill>
                  <a:srgbClr val="000000"/>
                </a:solidFill>
              </a:rPr>
              <a:t>로 데이터 구분</a:t>
            </a:r>
          </a:p>
        </p:txBody>
      </p:sp>
      <p:sp>
        <p:nvSpPr>
          <p:cNvPr id="1000" name="Google Shape;442;p54"/>
          <p:cNvSpPr txBox="1"/>
          <p:nvPr/>
        </p:nvSpPr>
        <p:spPr>
          <a:xfrm>
            <a:off x="3590575" y="1145703"/>
            <a:ext cx="10447647"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배열에 데이터 담기</a:t>
            </a:r>
          </a:p>
        </p:txBody>
      </p:sp>
      <p:grpSp>
        <p:nvGrpSpPr>
          <p:cNvPr id="1013" name="Group 37"/>
          <p:cNvGrpSpPr/>
          <p:nvPr/>
        </p:nvGrpSpPr>
        <p:grpSpPr>
          <a:xfrm>
            <a:off x="1878619" y="2577894"/>
            <a:ext cx="13871558" cy="2756108"/>
            <a:chOff x="-2" y="-1"/>
            <a:chExt cx="13871556" cy="2756107"/>
          </a:xfrm>
        </p:grpSpPr>
        <p:grpSp>
          <p:nvGrpSpPr>
            <p:cNvPr id="1004" name="Group 1"/>
            <p:cNvGrpSpPr/>
            <p:nvPr/>
          </p:nvGrpSpPr>
          <p:grpSpPr>
            <a:xfrm>
              <a:off x="-3" y="-2"/>
              <a:ext cx="2871586" cy="2756108"/>
              <a:chOff x="-1" y="0"/>
              <a:chExt cx="2871584" cy="2756107"/>
            </a:xfrm>
          </p:grpSpPr>
          <p:sp>
            <p:nvSpPr>
              <p:cNvPr id="1001" name="Google Shape;510;p61"/>
              <p:cNvSpPr txBox="1"/>
              <p:nvPr/>
            </p:nvSpPr>
            <p:spPr>
              <a:xfrm>
                <a:off x="-2" y="1384237"/>
                <a:ext cx="2871586" cy="715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sz="2400">
                    <a:latin typeface="Jalpullineunharu Medium"/>
                    <a:ea typeface="Jalpullineunharu Medium"/>
                    <a:cs typeface="Jalpullineunharu Medium"/>
                    <a:sym typeface="Jalpullineunharu Medium"/>
                  </a:defRPr>
                </a:lvl1pPr>
              </a:lstStyle>
              <a:p>
                <a:pPr/>
                <a:r>
                  <a:t>const blacks = [] </a:t>
                </a:r>
              </a:p>
            </p:txBody>
          </p:sp>
          <p:sp>
            <p:nvSpPr>
              <p:cNvPr id="1002" name="Google Shape;511;p61"/>
              <p:cNvSpPr txBox="1"/>
              <p:nvPr/>
            </p:nvSpPr>
            <p:spPr>
              <a:xfrm>
                <a:off x="464633" y="240343"/>
                <a:ext cx="1861389" cy="7363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sz="2400">
                    <a:latin typeface="Jalpullineunharu Medium"/>
                    <a:ea typeface="Jalpullineunharu Medium"/>
                    <a:cs typeface="Jalpullineunharu Medium"/>
                    <a:sym typeface="Jalpullineunharu Medium"/>
                  </a:defRPr>
                </a:lvl1pPr>
              </a:lstStyle>
              <a:p>
                <a:pPr/>
                <a:r>
                  <a:t>빈 배열</a:t>
                </a:r>
              </a:p>
            </p:txBody>
          </p:sp>
          <p:sp>
            <p:nvSpPr>
              <p:cNvPr id="1003" name="Rectangle 33"/>
              <p:cNvSpPr/>
              <p:nvPr/>
            </p:nvSpPr>
            <p:spPr>
              <a:xfrm>
                <a:off x="-2" y="-1"/>
                <a:ext cx="2871586" cy="2756108"/>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grpSp>
          <p:nvGrpSpPr>
            <p:cNvPr id="1008" name="Group 2"/>
            <p:cNvGrpSpPr/>
            <p:nvPr/>
          </p:nvGrpSpPr>
          <p:grpSpPr>
            <a:xfrm>
              <a:off x="3525748" y="0"/>
              <a:ext cx="4433837" cy="2717083"/>
              <a:chOff x="0" y="0"/>
              <a:chExt cx="4433835" cy="2717081"/>
            </a:xfrm>
          </p:grpSpPr>
          <p:sp>
            <p:nvSpPr>
              <p:cNvPr id="1005" name="Google Shape;512;p61"/>
              <p:cNvSpPr txBox="1"/>
              <p:nvPr/>
            </p:nvSpPr>
            <p:spPr>
              <a:xfrm>
                <a:off x="0" y="1378873"/>
                <a:ext cx="4433836" cy="715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sz="2400">
                    <a:latin typeface="Jalpullineunharu Medium"/>
                    <a:ea typeface="Jalpullineunharu Medium"/>
                    <a:cs typeface="Jalpullineunharu Medium"/>
                    <a:sym typeface="Jalpullineunharu Medium"/>
                  </a:defRPr>
                </a:lvl1pPr>
              </a:lstStyle>
              <a:p>
                <a:pPr/>
                <a:r>
                  <a:t>const numbers = [2, 4, 6, 8] </a:t>
                </a:r>
              </a:p>
            </p:txBody>
          </p:sp>
          <p:sp>
            <p:nvSpPr>
              <p:cNvPr id="1006" name="Google Shape;513;p61"/>
              <p:cNvSpPr txBox="1"/>
              <p:nvPr/>
            </p:nvSpPr>
            <p:spPr>
              <a:xfrm>
                <a:off x="897848" y="234978"/>
                <a:ext cx="2648757" cy="7363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sz="2400">
                    <a:latin typeface="Jalpullineunharu Medium"/>
                    <a:ea typeface="Jalpullineunharu Medium"/>
                    <a:cs typeface="Jalpullineunharu Medium"/>
                    <a:sym typeface="Jalpullineunharu Medium"/>
                  </a:defRPr>
                </a:lvl1pPr>
              </a:lstStyle>
              <a:p>
                <a:pPr/>
                <a:r>
                  <a:t>숫자열 배열</a:t>
                </a:r>
              </a:p>
            </p:txBody>
          </p:sp>
          <p:sp>
            <p:nvSpPr>
              <p:cNvPr id="1007" name="Rectangle 34"/>
              <p:cNvSpPr/>
              <p:nvPr/>
            </p:nvSpPr>
            <p:spPr>
              <a:xfrm>
                <a:off x="1" y="-1"/>
                <a:ext cx="4433836" cy="2717083"/>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grpSp>
          <p:nvGrpSpPr>
            <p:cNvPr id="1012" name="Group 3"/>
            <p:cNvGrpSpPr/>
            <p:nvPr/>
          </p:nvGrpSpPr>
          <p:grpSpPr>
            <a:xfrm>
              <a:off x="8613750" y="0"/>
              <a:ext cx="5257805" cy="2717083"/>
              <a:chOff x="0" y="0"/>
              <a:chExt cx="5257804" cy="2717081"/>
            </a:xfrm>
          </p:grpSpPr>
          <p:sp>
            <p:nvSpPr>
              <p:cNvPr id="1009" name="Google Shape;514;p61"/>
              <p:cNvSpPr txBox="1"/>
              <p:nvPr/>
            </p:nvSpPr>
            <p:spPr>
              <a:xfrm>
                <a:off x="-1" y="1378873"/>
                <a:ext cx="5257806" cy="7363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sz="2400">
                    <a:latin typeface="Jalpullineunharu Medium"/>
                    <a:ea typeface="Jalpullineunharu Medium"/>
                    <a:cs typeface="Jalpullineunharu Medium"/>
                    <a:sym typeface="Jalpullineunharu Medium"/>
                  </a:defRPr>
                </a:lvl1pPr>
              </a:lstStyle>
              <a:p>
                <a:pPr/>
                <a:r>
                  <a:t>const classmates = [“철수", “영희"] </a:t>
                </a:r>
              </a:p>
            </p:txBody>
          </p:sp>
          <p:sp>
            <p:nvSpPr>
              <p:cNvPr id="1010" name="Google Shape;515;p61"/>
              <p:cNvSpPr txBox="1"/>
              <p:nvPr/>
            </p:nvSpPr>
            <p:spPr>
              <a:xfrm>
                <a:off x="1342624" y="234978"/>
                <a:ext cx="2648756" cy="7363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sz="2400">
                    <a:latin typeface="Jalpullineunharu Medium"/>
                    <a:ea typeface="Jalpullineunharu Medium"/>
                    <a:cs typeface="Jalpullineunharu Medium"/>
                    <a:sym typeface="Jalpullineunharu Medium"/>
                  </a:defRPr>
                </a:lvl1pPr>
              </a:lstStyle>
              <a:p>
                <a:pPr/>
                <a:r>
                  <a:t>문자열 배열</a:t>
                </a:r>
              </a:p>
            </p:txBody>
          </p:sp>
          <p:sp>
            <p:nvSpPr>
              <p:cNvPr id="1011" name="Rectangle 35"/>
              <p:cNvSpPr/>
              <p:nvPr/>
            </p:nvSpPr>
            <p:spPr>
              <a:xfrm>
                <a:off x="-1" y="-1"/>
                <a:ext cx="5257806" cy="2717083"/>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grpSp>
      <p:sp>
        <p:nvSpPr>
          <p:cNvPr id="1014"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6"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017"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018" name="Google Shape;442;p54"/>
          <p:cNvSpPr txBox="1"/>
          <p:nvPr/>
        </p:nvSpPr>
        <p:spPr>
          <a:xfrm>
            <a:off x="3590575" y="1145703"/>
            <a:ext cx="10447647"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배열의 다양한 기능 - 초급</a:t>
            </a:r>
          </a:p>
        </p:txBody>
      </p:sp>
      <p:sp>
        <p:nvSpPr>
          <p:cNvPr id="1019" name="Google Shape;536;p62"/>
          <p:cNvSpPr txBox="1"/>
          <p:nvPr/>
        </p:nvSpPr>
        <p:spPr>
          <a:xfrm>
            <a:off x="7012802" y="1835449"/>
            <a:ext cx="3788124" cy="803436"/>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2800">
                <a:latin typeface="Jalpullineunharu Medium"/>
                <a:ea typeface="Jalpullineunharu Medium"/>
                <a:cs typeface="Jalpullineunharu Medium"/>
                <a:sym typeface="Jalpullineunharu Medium"/>
              </a:defRPr>
            </a:pPr>
            <a:r>
              <a:t>const </a:t>
            </a:r>
            <a:r>
              <a:rPr>
                <a:solidFill>
                  <a:srgbClr val="FF0000"/>
                </a:solidFill>
              </a:rPr>
              <a:t>array</a:t>
            </a:r>
            <a:r>
              <a:t> = [“배열”]</a:t>
            </a:r>
          </a:p>
        </p:txBody>
      </p:sp>
      <p:sp>
        <p:nvSpPr>
          <p:cNvPr id="1020" name="Google Shape;524;p62"/>
          <p:cNvSpPr txBox="1"/>
          <p:nvPr/>
        </p:nvSpPr>
        <p:spPr>
          <a:xfrm>
            <a:off x="2600151" y="3501242"/>
            <a:ext cx="3970278" cy="736379"/>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2400">
                <a:latin typeface="Jalpullineunharu Medium"/>
                <a:ea typeface="Jalpullineunharu Medium"/>
                <a:cs typeface="Jalpullineunharu Medium"/>
                <a:sym typeface="Jalpullineunharu Medium"/>
              </a:defRPr>
            </a:lvl1pPr>
          </a:lstStyle>
          <a:p>
            <a:pPr/>
            <a:r>
              <a:t>배열의 길이 구하기</a:t>
            </a:r>
          </a:p>
        </p:txBody>
      </p:sp>
      <p:sp>
        <p:nvSpPr>
          <p:cNvPr id="1021" name="Google Shape;530;p62"/>
          <p:cNvSpPr txBox="1"/>
          <p:nvPr/>
        </p:nvSpPr>
        <p:spPr>
          <a:xfrm>
            <a:off x="2600151" y="4343400"/>
            <a:ext cx="3970278" cy="7150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2400">
                <a:latin typeface="Jalpullineunharu Medium"/>
                <a:ea typeface="Jalpullineunharu Medium"/>
                <a:cs typeface="Jalpullineunharu Medium"/>
                <a:sym typeface="Jalpullineunharu Medium"/>
              </a:defRPr>
            </a:pPr>
            <a:r>
              <a:t>array.</a:t>
            </a:r>
            <a:r>
              <a:rPr>
                <a:solidFill>
                  <a:srgbClr val="0000FF"/>
                </a:solidFill>
              </a:rPr>
              <a:t>length</a:t>
            </a:r>
          </a:p>
        </p:txBody>
      </p:sp>
      <p:sp>
        <p:nvSpPr>
          <p:cNvPr id="1022" name="Rectangle 51"/>
          <p:cNvSpPr/>
          <p:nvPr/>
        </p:nvSpPr>
        <p:spPr>
          <a:xfrm>
            <a:off x="2800498" y="3306205"/>
            <a:ext cx="3569588" cy="2074704"/>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023" name="Google Shape;525;p62"/>
          <p:cNvSpPr txBox="1"/>
          <p:nvPr/>
        </p:nvSpPr>
        <p:spPr>
          <a:xfrm>
            <a:off x="7004491" y="3501242"/>
            <a:ext cx="3970276" cy="736379"/>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2400">
                <a:latin typeface="Jalpullineunharu Medium"/>
                <a:ea typeface="Jalpullineunharu Medium"/>
                <a:cs typeface="Jalpullineunharu Medium"/>
                <a:sym typeface="Jalpullineunharu Medium"/>
              </a:defRPr>
            </a:lvl1pPr>
          </a:lstStyle>
          <a:p>
            <a:pPr/>
            <a:r>
              <a:t>배열의 값 꺼내기</a:t>
            </a:r>
          </a:p>
        </p:txBody>
      </p:sp>
      <p:sp>
        <p:nvSpPr>
          <p:cNvPr id="1024" name="Google Shape;531;p62"/>
          <p:cNvSpPr txBox="1"/>
          <p:nvPr/>
        </p:nvSpPr>
        <p:spPr>
          <a:xfrm>
            <a:off x="7004491" y="4343400"/>
            <a:ext cx="3970276" cy="736379"/>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2400">
                <a:latin typeface="Jalpullineunharu Medium"/>
                <a:ea typeface="Jalpullineunharu Medium"/>
                <a:cs typeface="Jalpullineunharu Medium"/>
                <a:sym typeface="Jalpullineunharu Medium"/>
              </a:defRPr>
            </a:pPr>
            <a:r>
              <a:t>array</a:t>
            </a:r>
            <a:r>
              <a:rPr>
                <a:solidFill>
                  <a:srgbClr val="0000FF"/>
                </a:solidFill>
              </a:rPr>
              <a:t>[숫자]</a:t>
            </a:r>
          </a:p>
        </p:txBody>
      </p:sp>
      <p:sp>
        <p:nvSpPr>
          <p:cNvPr id="1025" name="Rectangle 52"/>
          <p:cNvSpPr/>
          <p:nvPr/>
        </p:nvSpPr>
        <p:spPr>
          <a:xfrm>
            <a:off x="7204836" y="3306205"/>
            <a:ext cx="3569589" cy="2074704"/>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026" name="Google Shape;526;p62"/>
          <p:cNvSpPr txBox="1"/>
          <p:nvPr/>
        </p:nvSpPr>
        <p:spPr>
          <a:xfrm>
            <a:off x="11264900" y="3501242"/>
            <a:ext cx="3970276" cy="736379"/>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2400">
                <a:latin typeface="Jalpullineunharu Medium"/>
                <a:ea typeface="Jalpullineunharu Medium"/>
                <a:cs typeface="Jalpullineunharu Medium"/>
                <a:sym typeface="Jalpullineunharu Medium"/>
              </a:defRPr>
            </a:lvl1pPr>
          </a:lstStyle>
          <a:p>
            <a:pPr/>
            <a:r>
              <a:t>배열 맨 뒤에 값 추가</a:t>
            </a:r>
          </a:p>
        </p:txBody>
      </p:sp>
      <p:sp>
        <p:nvSpPr>
          <p:cNvPr id="1027" name="Google Shape;532;p62"/>
          <p:cNvSpPr txBox="1"/>
          <p:nvPr/>
        </p:nvSpPr>
        <p:spPr>
          <a:xfrm>
            <a:off x="11264900" y="4343400"/>
            <a:ext cx="3970276" cy="7150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2400">
                <a:latin typeface="Jalpullineunharu Medium"/>
                <a:ea typeface="Jalpullineunharu Medium"/>
                <a:cs typeface="Jalpullineunharu Medium"/>
                <a:sym typeface="Jalpullineunharu Medium"/>
              </a:defRPr>
            </a:pPr>
            <a:r>
              <a:t>array.</a:t>
            </a:r>
            <a:r>
              <a:rPr>
                <a:solidFill>
                  <a:srgbClr val="0000FF"/>
                </a:solidFill>
              </a:rPr>
              <a:t>push()</a:t>
            </a:r>
          </a:p>
        </p:txBody>
      </p:sp>
      <p:sp>
        <p:nvSpPr>
          <p:cNvPr id="1028" name="Rectangle 53"/>
          <p:cNvSpPr/>
          <p:nvPr/>
        </p:nvSpPr>
        <p:spPr>
          <a:xfrm>
            <a:off x="11465245" y="3306205"/>
            <a:ext cx="3569589" cy="2074704"/>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029" name="Google Shape;527;p62"/>
          <p:cNvSpPr txBox="1"/>
          <p:nvPr/>
        </p:nvSpPr>
        <p:spPr>
          <a:xfrm>
            <a:off x="2601308" y="6200428"/>
            <a:ext cx="3970276" cy="736379"/>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2400">
                <a:latin typeface="Jalpullineunharu Medium"/>
                <a:ea typeface="Jalpullineunharu Medium"/>
                <a:cs typeface="Jalpullineunharu Medium"/>
                <a:sym typeface="Jalpullineunharu Medium"/>
              </a:defRPr>
            </a:lvl1pPr>
          </a:lstStyle>
          <a:p>
            <a:pPr/>
            <a:r>
              <a:t>배열 맨 마지막 값 삭제</a:t>
            </a:r>
          </a:p>
        </p:txBody>
      </p:sp>
      <p:sp>
        <p:nvSpPr>
          <p:cNvPr id="1030" name="Google Shape;533;p62"/>
          <p:cNvSpPr txBox="1"/>
          <p:nvPr/>
        </p:nvSpPr>
        <p:spPr>
          <a:xfrm>
            <a:off x="2601308" y="7021914"/>
            <a:ext cx="3970276" cy="7150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2400">
                <a:latin typeface="Jalpullineunharu Medium"/>
                <a:ea typeface="Jalpullineunharu Medium"/>
                <a:cs typeface="Jalpullineunharu Medium"/>
                <a:sym typeface="Jalpullineunharu Medium"/>
              </a:defRPr>
            </a:pPr>
            <a:r>
              <a:t>array.</a:t>
            </a:r>
            <a:r>
              <a:rPr>
                <a:solidFill>
                  <a:srgbClr val="0000FF"/>
                </a:solidFill>
              </a:rPr>
              <a:t>pop()</a:t>
            </a:r>
          </a:p>
        </p:txBody>
      </p:sp>
      <p:sp>
        <p:nvSpPr>
          <p:cNvPr id="1031" name="Rectangle 54"/>
          <p:cNvSpPr/>
          <p:nvPr/>
        </p:nvSpPr>
        <p:spPr>
          <a:xfrm>
            <a:off x="2801653" y="5984718"/>
            <a:ext cx="3569588" cy="2074704"/>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032" name="Google Shape;528;p62"/>
          <p:cNvSpPr txBox="1"/>
          <p:nvPr/>
        </p:nvSpPr>
        <p:spPr>
          <a:xfrm>
            <a:off x="6969662" y="6200428"/>
            <a:ext cx="3970278" cy="736379"/>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2400">
                <a:latin typeface="Jalpullineunharu Medium"/>
                <a:ea typeface="Jalpullineunharu Medium"/>
                <a:cs typeface="Jalpullineunharu Medium"/>
                <a:sym typeface="Jalpullineunharu Medium"/>
              </a:defRPr>
            </a:lvl1pPr>
          </a:lstStyle>
          <a:p>
            <a:pPr/>
            <a:r>
              <a:t>배열 요소 정렬</a:t>
            </a:r>
          </a:p>
        </p:txBody>
      </p:sp>
      <p:sp>
        <p:nvSpPr>
          <p:cNvPr id="1033" name="Google Shape;534;p62"/>
          <p:cNvSpPr txBox="1"/>
          <p:nvPr/>
        </p:nvSpPr>
        <p:spPr>
          <a:xfrm>
            <a:off x="6969662" y="7021914"/>
            <a:ext cx="3970278" cy="7150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2400">
                <a:latin typeface="Jalpullineunharu Medium"/>
                <a:ea typeface="Jalpullineunharu Medium"/>
                <a:cs typeface="Jalpullineunharu Medium"/>
                <a:sym typeface="Jalpullineunharu Medium"/>
              </a:defRPr>
            </a:pPr>
            <a:r>
              <a:t>array.</a:t>
            </a:r>
            <a:r>
              <a:rPr>
                <a:solidFill>
                  <a:srgbClr val="0000FF"/>
                </a:solidFill>
              </a:rPr>
              <a:t>sort()</a:t>
            </a:r>
          </a:p>
        </p:txBody>
      </p:sp>
      <p:sp>
        <p:nvSpPr>
          <p:cNvPr id="1034" name="Rectangle 55"/>
          <p:cNvSpPr/>
          <p:nvPr/>
        </p:nvSpPr>
        <p:spPr>
          <a:xfrm>
            <a:off x="7170008" y="5984718"/>
            <a:ext cx="3569590" cy="2074704"/>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035" name="Google Shape;529;p62"/>
          <p:cNvSpPr txBox="1"/>
          <p:nvPr/>
        </p:nvSpPr>
        <p:spPr>
          <a:xfrm>
            <a:off x="11266054" y="6200428"/>
            <a:ext cx="3970278" cy="736379"/>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2400">
                <a:latin typeface="Jalpullineunharu Medium"/>
                <a:ea typeface="Jalpullineunharu Medium"/>
                <a:cs typeface="Jalpullineunharu Medium"/>
                <a:sym typeface="Jalpullineunharu Medium"/>
              </a:defRPr>
            </a:lvl1pPr>
          </a:lstStyle>
          <a:p>
            <a:pPr/>
            <a:r>
              <a:t>배열 데이터 확인</a:t>
            </a:r>
          </a:p>
        </p:txBody>
      </p:sp>
      <p:sp>
        <p:nvSpPr>
          <p:cNvPr id="1036" name="Google Shape;535;p62"/>
          <p:cNvSpPr txBox="1"/>
          <p:nvPr/>
        </p:nvSpPr>
        <p:spPr>
          <a:xfrm>
            <a:off x="11266054" y="7021914"/>
            <a:ext cx="3970278" cy="736379"/>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2400">
                <a:latin typeface="Jalpullineunharu Medium"/>
                <a:ea typeface="Jalpullineunharu Medium"/>
                <a:cs typeface="Jalpullineunharu Medium"/>
                <a:sym typeface="Jalpullineunharu Medium"/>
              </a:defRPr>
            </a:pPr>
            <a:r>
              <a:t>array.</a:t>
            </a:r>
            <a:r>
              <a:rPr>
                <a:solidFill>
                  <a:srgbClr val="0000FF"/>
                </a:solidFill>
              </a:rPr>
              <a:t>includes(값)</a:t>
            </a:r>
          </a:p>
        </p:txBody>
      </p:sp>
      <p:sp>
        <p:nvSpPr>
          <p:cNvPr id="1037" name="Rectangle 56"/>
          <p:cNvSpPr/>
          <p:nvPr/>
        </p:nvSpPr>
        <p:spPr>
          <a:xfrm>
            <a:off x="11466400" y="5984718"/>
            <a:ext cx="3569589" cy="2074704"/>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038"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0"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041"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042" name="Google Shape;442;p54"/>
          <p:cNvSpPr txBox="1"/>
          <p:nvPr/>
        </p:nvSpPr>
        <p:spPr>
          <a:xfrm>
            <a:off x="3590575" y="1145703"/>
            <a:ext cx="10447647"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배열의 다양한 기능 - 중급</a:t>
            </a:r>
          </a:p>
        </p:txBody>
      </p:sp>
      <p:sp>
        <p:nvSpPr>
          <p:cNvPr id="1043" name="Rectangle 51"/>
          <p:cNvSpPr/>
          <p:nvPr/>
        </p:nvSpPr>
        <p:spPr>
          <a:xfrm>
            <a:off x="2800498" y="3306205"/>
            <a:ext cx="3569588" cy="2074704"/>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044" name="Rectangle 52"/>
          <p:cNvSpPr/>
          <p:nvPr/>
        </p:nvSpPr>
        <p:spPr>
          <a:xfrm>
            <a:off x="7204836" y="3306205"/>
            <a:ext cx="3569589" cy="2074704"/>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045" name="Rectangle 53"/>
          <p:cNvSpPr/>
          <p:nvPr/>
        </p:nvSpPr>
        <p:spPr>
          <a:xfrm>
            <a:off x="11465245" y="3306205"/>
            <a:ext cx="3569589" cy="2074704"/>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046" name="Google Shape;543;p63"/>
          <p:cNvSpPr txBox="1"/>
          <p:nvPr/>
        </p:nvSpPr>
        <p:spPr>
          <a:xfrm>
            <a:off x="3046076" y="3501242"/>
            <a:ext cx="3189673" cy="736379"/>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2400">
                <a:latin typeface="Jalpullineunharu Medium"/>
                <a:ea typeface="Jalpullineunharu Medium"/>
                <a:cs typeface="Jalpullineunharu Medium"/>
                <a:sym typeface="Jalpullineunharu Medium"/>
              </a:defRPr>
            </a:lvl1pPr>
          </a:lstStyle>
          <a:p>
            <a:pPr/>
            <a:r>
              <a:t>배열 2개 연결</a:t>
            </a:r>
          </a:p>
        </p:txBody>
      </p:sp>
      <p:sp>
        <p:nvSpPr>
          <p:cNvPr id="1047" name="Google Shape;544;p63"/>
          <p:cNvSpPr txBox="1"/>
          <p:nvPr/>
        </p:nvSpPr>
        <p:spPr>
          <a:xfrm>
            <a:off x="7418516" y="3501242"/>
            <a:ext cx="3189673" cy="736379"/>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2400">
                <a:latin typeface="Jalpullineunharu Medium"/>
                <a:ea typeface="Jalpullineunharu Medium"/>
                <a:cs typeface="Jalpullineunharu Medium"/>
                <a:sym typeface="Jalpullineunharu Medium"/>
              </a:defRPr>
            </a:lvl1pPr>
          </a:lstStyle>
          <a:p>
            <a:pPr/>
            <a:r>
              <a:t>배열을 문자로 만들기</a:t>
            </a:r>
          </a:p>
        </p:txBody>
      </p:sp>
      <p:sp>
        <p:nvSpPr>
          <p:cNvPr id="1048" name="Google Shape;550;p63"/>
          <p:cNvSpPr txBox="1"/>
          <p:nvPr/>
        </p:nvSpPr>
        <p:spPr>
          <a:xfrm>
            <a:off x="11717542" y="4343400"/>
            <a:ext cx="3189673" cy="7150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2400">
                <a:latin typeface="Jalpullineunharu Medium"/>
                <a:ea typeface="Jalpullineunharu Medium"/>
                <a:cs typeface="Jalpullineunharu Medium"/>
                <a:sym typeface="Jalpullineunharu Medium"/>
              </a:defRPr>
            </a:pPr>
            <a:r>
              <a:t>array.</a:t>
            </a:r>
            <a:r>
              <a:rPr>
                <a:solidFill>
                  <a:srgbClr val="0000FF"/>
                </a:solidFill>
              </a:rPr>
              <a:t>slice()</a:t>
            </a:r>
          </a:p>
        </p:txBody>
      </p:sp>
      <p:grpSp>
        <p:nvGrpSpPr>
          <p:cNvPr id="1055" name="Group 2"/>
          <p:cNvGrpSpPr/>
          <p:nvPr/>
        </p:nvGrpSpPr>
        <p:grpSpPr>
          <a:xfrm>
            <a:off x="4782146" y="5984717"/>
            <a:ext cx="8064505" cy="2074706"/>
            <a:chOff x="0" y="0"/>
            <a:chExt cx="8064504" cy="2074704"/>
          </a:xfrm>
        </p:grpSpPr>
        <p:sp>
          <p:nvSpPr>
            <p:cNvPr id="1049" name="Rectangle 54"/>
            <p:cNvSpPr/>
            <p:nvPr/>
          </p:nvSpPr>
          <p:spPr>
            <a:xfrm>
              <a:off x="53605" y="-1"/>
              <a:ext cx="3569590" cy="2074706"/>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050" name="Rectangle 56"/>
            <p:cNvSpPr/>
            <p:nvPr/>
          </p:nvSpPr>
          <p:spPr>
            <a:xfrm>
              <a:off x="4441309" y="-1"/>
              <a:ext cx="3569591" cy="2074706"/>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051" name="Google Shape;546;p63"/>
            <p:cNvSpPr txBox="1"/>
            <p:nvPr/>
          </p:nvSpPr>
          <p:spPr>
            <a:xfrm>
              <a:off x="0" y="215709"/>
              <a:ext cx="3676800" cy="7363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sz="2400">
                  <a:latin typeface="Jalpullineunharu Medium"/>
                  <a:ea typeface="Jalpullineunharu Medium"/>
                  <a:cs typeface="Jalpullineunharu Medium"/>
                  <a:sym typeface="Jalpullineunharu Medium"/>
                </a:defRPr>
              </a:lvl1pPr>
            </a:lstStyle>
            <a:p>
              <a:pPr/>
              <a:r>
                <a:t>배열에서 원하는 요소 뽑기</a:t>
              </a:r>
            </a:p>
          </p:txBody>
        </p:sp>
        <p:sp>
          <p:nvSpPr>
            <p:cNvPr id="1052" name="Google Shape;547;p63"/>
            <p:cNvSpPr txBox="1"/>
            <p:nvPr/>
          </p:nvSpPr>
          <p:spPr>
            <a:xfrm>
              <a:off x="4387705" y="215709"/>
              <a:ext cx="3676800" cy="7363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sz="2400">
                  <a:latin typeface="Jalpullineunharu Medium"/>
                  <a:ea typeface="Jalpullineunharu Medium"/>
                  <a:cs typeface="Jalpullineunharu Medium"/>
                  <a:sym typeface="Jalpullineunharu Medium"/>
                </a:defRPr>
              </a:lvl1pPr>
            </a:lstStyle>
            <a:p>
              <a:pPr/>
              <a:r>
                <a:t>배열의 모든 요소 변경</a:t>
              </a:r>
            </a:p>
          </p:txBody>
        </p:sp>
        <p:sp>
          <p:nvSpPr>
            <p:cNvPr id="1053" name="Google Shape;551;p63"/>
            <p:cNvSpPr txBox="1"/>
            <p:nvPr/>
          </p:nvSpPr>
          <p:spPr>
            <a:xfrm>
              <a:off x="0" y="1037195"/>
              <a:ext cx="3676800" cy="715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p>
              <a:pPr algn="ctr">
                <a:defRPr sz="2400">
                  <a:latin typeface="Jalpullineunharu Medium"/>
                  <a:ea typeface="Jalpullineunharu Medium"/>
                  <a:cs typeface="Jalpullineunharu Medium"/>
                  <a:sym typeface="Jalpullineunharu Medium"/>
                </a:defRPr>
              </a:pPr>
              <a:r>
                <a:t>array.</a:t>
              </a:r>
              <a:r>
                <a:rPr>
                  <a:solidFill>
                    <a:srgbClr val="0000FF"/>
                  </a:solidFill>
                </a:rPr>
                <a:t>filter()</a:t>
              </a:r>
            </a:p>
          </p:txBody>
        </p:sp>
        <p:sp>
          <p:nvSpPr>
            <p:cNvPr id="1054" name="Google Shape;552;p63"/>
            <p:cNvSpPr txBox="1"/>
            <p:nvPr/>
          </p:nvSpPr>
          <p:spPr>
            <a:xfrm>
              <a:off x="4387705" y="1037195"/>
              <a:ext cx="3676800" cy="715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p>
              <a:pPr algn="ctr">
                <a:defRPr sz="2400">
                  <a:latin typeface="Jalpullineunharu Medium"/>
                  <a:ea typeface="Jalpullineunharu Medium"/>
                  <a:cs typeface="Jalpullineunharu Medium"/>
                  <a:sym typeface="Jalpullineunharu Medium"/>
                </a:defRPr>
              </a:pPr>
              <a:r>
                <a:t>array.</a:t>
              </a:r>
              <a:r>
                <a:rPr>
                  <a:solidFill>
                    <a:srgbClr val="0000FF"/>
                  </a:solidFill>
                </a:rPr>
                <a:t>map()</a:t>
              </a:r>
            </a:p>
          </p:txBody>
        </p:sp>
      </p:grpSp>
      <p:sp>
        <p:nvSpPr>
          <p:cNvPr id="1056" name="Google Shape;545;p63"/>
          <p:cNvSpPr txBox="1"/>
          <p:nvPr/>
        </p:nvSpPr>
        <p:spPr>
          <a:xfrm>
            <a:off x="11678287" y="3501242"/>
            <a:ext cx="3189673" cy="736379"/>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2400">
                <a:latin typeface="Jalpullineunharu Medium"/>
                <a:ea typeface="Jalpullineunharu Medium"/>
                <a:cs typeface="Jalpullineunharu Medium"/>
                <a:sym typeface="Jalpullineunharu Medium"/>
              </a:defRPr>
            </a:lvl1pPr>
          </a:lstStyle>
          <a:p>
            <a:pPr/>
            <a:r>
              <a:t>배열 분리</a:t>
            </a:r>
          </a:p>
        </p:txBody>
      </p:sp>
      <p:sp>
        <p:nvSpPr>
          <p:cNvPr id="1057" name="Google Shape;548;p63"/>
          <p:cNvSpPr txBox="1"/>
          <p:nvPr/>
        </p:nvSpPr>
        <p:spPr>
          <a:xfrm>
            <a:off x="3052572" y="4343400"/>
            <a:ext cx="3189673" cy="7150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2400">
                <a:latin typeface="Jalpullineunharu Medium"/>
                <a:ea typeface="Jalpullineunharu Medium"/>
                <a:cs typeface="Jalpullineunharu Medium"/>
                <a:sym typeface="Jalpullineunharu Medium"/>
              </a:defRPr>
            </a:pPr>
            <a:r>
              <a:t>array.</a:t>
            </a:r>
            <a:r>
              <a:rPr>
                <a:solidFill>
                  <a:srgbClr val="0000FF"/>
                </a:solidFill>
              </a:rPr>
              <a:t>concat(array2)</a:t>
            </a:r>
          </a:p>
        </p:txBody>
      </p:sp>
      <p:sp>
        <p:nvSpPr>
          <p:cNvPr id="1058" name="Google Shape;549;p63"/>
          <p:cNvSpPr txBox="1"/>
          <p:nvPr/>
        </p:nvSpPr>
        <p:spPr>
          <a:xfrm>
            <a:off x="7394792" y="4343400"/>
            <a:ext cx="3189673" cy="7150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2400">
                <a:latin typeface="Jalpullineunharu Medium"/>
                <a:ea typeface="Jalpullineunharu Medium"/>
                <a:cs typeface="Jalpullineunharu Medium"/>
                <a:sym typeface="Jalpullineunharu Medium"/>
              </a:defRPr>
            </a:pPr>
            <a:r>
              <a:t>array.</a:t>
            </a:r>
            <a:r>
              <a:rPr>
                <a:solidFill>
                  <a:srgbClr val="0000FF"/>
                </a:solidFill>
              </a:rPr>
              <a:t>join()</a:t>
            </a:r>
          </a:p>
        </p:txBody>
      </p:sp>
      <p:sp>
        <p:nvSpPr>
          <p:cNvPr id="1059"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61" name="Picture 14" descr="Picture 14"/>
          <p:cNvPicPr>
            <a:picLocks noChangeAspect="1"/>
          </p:cNvPicPr>
          <p:nvPr/>
        </p:nvPicPr>
        <p:blipFill>
          <a:blip r:embed="rId2">
            <a:alphaModFix amt="30000"/>
            <a:extLst/>
          </a:blip>
          <a:stretch>
            <a:fillRect/>
          </a:stretch>
        </p:blipFill>
        <p:spPr>
          <a:xfrm>
            <a:off x="5590563" y="3053374"/>
            <a:ext cx="5979137" cy="4035917"/>
          </a:xfrm>
          <a:prstGeom prst="rect">
            <a:avLst/>
          </a:prstGeom>
          <a:ln w="12700">
            <a:miter lim="400000"/>
          </a:ln>
        </p:spPr>
      </p:pic>
      <p:pic>
        <p:nvPicPr>
          <p:cNvPr id="1062" name="Picture 15" descr="Picture 15"/>
          <p:cNvPicPr>
            <a:picLocks noChangeAspect="1"/>
          </p:cNvPicPr>
          <p:nvPr/>
        </p:nvPicPr>
        <p:blipFill>
          <a:blip r:embed="rId3">
            <a:extLst/>
          </a:blip>
          <a:stretch>
            <a:fillRect/>
          </a:stretch>
        </p:blipFill>
        <p:spPr>
          <a:xfrm flipH="1">
            <a:off x="4451551" y="3994172"/>
            <a:ext cx="7708901" cy="3358597"/>
          </a:xfrm>
          <a:prstGeom prst="rect">
            <a:avLst/>
          </a:prstGeom>
          <a:ln w="12700">
            <a:miter lim="400000"/>
          </a:ln>
        </p:spPr>
      </p:pic>
      <p:pic>
        <p:nvPicPr>
          <p:cNvPr id="1063" name="Picture 31" descr="Picture 31"/>
          <p:cNvPicPr>
            <a:picLocks noChangeAspect="1"/>
          </p:cNvPicPr>
          <p:nvPr/>
        </p:nvPicPr>
        <p:blipFill>
          <a:blip r:embed="rId4">
            <a:extLst/>
          </a:blip>
          <a:stretch>
            <a:fillRect/>
          </a:stretch>
        </p:blipFill>
        <p:spPr>
          <a:xfrm>
            <a:off x="10092814" y="2845036"/>
            <a:ext cx="1181509" cy="1149139"/>
          </a:xfrm>
          <a:prstGeom prst="rect">
            <a:avLst/>
          </a:prstGeom>
          <a:ln w="12700">
            <a:miter lim="400000"/>
          </a:ln>
        </p:spPr>
      </p:pic>
      <p:sp>
        <p:nvSpPr>
          <p:cNvPr id="1064"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065" name="object 6"/>
          <p:cNvSpPr/>
          <p:nvPr/>
        </p:nvSpPr>
        <p:spPr>
          <a:xfrm>
            <a:off x="965200" y="622300"/>
            <a:ext cx="1066800" cy="393700"/>
          </a:xfrm>
          <a:prstGeom prst="rect">
            <a:avLst/>
          </a:prstGeom>
          <a:blipFill>
            <a:blip r:embed="rId5"/>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066" name="Google Shape;303;p39"/>
          <p:cNvSpPr txBox="1"/>
          <p:nvPr/>
        </p:nvSpPr>
        <p:spPr>
          <a:xfrm>
            <a:off x="3408055" y="4480343"/>
            <a:ext cx="10447646" cy="1408728"/>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6600">
                <a:latin typeface="Jalpullineunharu Medium"/>
                <a:ea typeface="Jalpullineunharu Medium"/>
                <a:cs typeface="Jalpullineunharu Medium"/>
                <a:sym typeface="Jalpullineunharu Medium"/>
              </a:defRPr>
            </a:lvl1pPr>
          </a:lstStyle>
          <a:p>
            <a:pPr/>
            <a:r>
              <a:t>기초 배열 실습</a:t>
            </a:r>
          </a:p>
        </p:txBody>
      </p:sp>
      <p:pic>
        <p:nvPicPr>
          <p:cNvPr id="1067" name="Picture 33" descr="Picture 33"/>
          <p:cNvPicPr>
            <a:picLocks noChangeAspect="1"/>
          </p:cNvPicPr>
          <p:nvPr/>
        </p:nvPicPr>
        <p:blipFill>
          <a:blip r:embed="rId6">
            <a:extLst/>
          </a:blip>
          <a:stretch>
            <a:fillRect/>
          </a:stretch>
        </p:blipFill>
        <p:spPr>
          <a:xfrm>
            <a:off x="10584976" y="6590926"/>
            <a:ext cx="2081453" cy="962673"/>
          </a:xfrm>
          <a:prstGeom prst="rect">
            <a:avLst/>
          </a:prstGeom>
          <a:ln w="12700">
            <a:miter lim="400000"/>
          </a:ln>
        </p:spPr>
      </p:pic>
      <p:sp>
        <p:nvSpPr>
          <p:cNvPr id="1068"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069" name="Google Shape;92;p18"/>
          <p:cNvSpPr txBox="1"/>
          <p:nvPr/>
        </p:nvSpPr>
        <p:spPr>
          <a:xfrm>
            <a:off x="12666426" y="8738275"/>
            <a:ext cx="3950207" cy="642143"/>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r">
              <a:defRPr>
                <a:latin typeface="Jalpullineunharu Medium"/>
                <a:ea typeface="Jalpullineunharu Medium"/>
                <a:cs typeface="Jalpullineunharu Medium"/>
                <a:sym typeface="Jalpullineunharu Medium"/>
              </a:defRPr>
            </a:lvl1pPr>
          </a:lstStyle>
          <a:p>
            <a:pPr/>
            <a:r>
              <a:t>실습 환경 -  웹브라우저 콘솔</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16"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HTML</a:t>
            </a:r>
          </a:p>
        </p:txBody>
      </p:sp>
      <p:sp>
        <p:nvSpPr>
          <p:cNvPr id="117"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18" name="Google Shape;61;p14"/>
          <p:cNvSpPr txBox="1"/>
          <p:nvPr/>
        </p:nvSpPr>
        <p:spPr>
          <a:xfrm>
            <a:off x="5919349" y="1277251"/>
            <a:ext cx="5509503" cy="693905"/>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sz="3200">
                <a:latin typeface="Jalpullineunharu Medium"/>
                <a:ea typeface="Jalpullineunharu Medium"/>
                <a:cs typeface="Jalpullineunharu Medium"/>
                <a:sym typeface="Jalpullineunharu Medium"/>
              </a:defRPr>
            </a:lvl1pPr>
          </a:lstStyle>
          <a:p>
            <a:pPr/>
            <a:r>
              <a:t>태그의 종류</a:t>
            </a:r>
          </a:p>
        </p:txBody>
      </p:sp>
      <p:sp>
        <p:nvSpPr>
          <p:cNvPr id="119" name="Google Shape;96;p18"/>
          <p:cNvSpPr txBox="1"/>
          <p:nvPr/>
        </p:nvSpPr>
        <p:spPr>
          <a:xfrm>
            <a:off x="5115281" y="6324600"/>
            <a:ext cx="1491903" cy="803436"/>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b="1" sz="2800">
                <a:latin typeface="Jalpullineunharu Medium"/>
                <a:ea typeface="Jalpullineunharu Medium"/>
                <a:cs typeface="Jalpullineunharu Medium"/>
                <a:sym typeface="Jalpullineunharu Medium"/>
              </a:defRPr>
            </a:lvl1pPr>
          </a:lstStyle>
          <a:p>
            <a:pPr/>
            <a:r>
              <a:t>빈 태그</a:t>
            </a:r>
          </a:p>
        </p:txBody>
      </p:sp>
      <p:sp>
        <p:nvSpPr>
          <p:cNvPr id="120" name="Google Shape;97;p18"/>
          <p:cNvSpPr txBox="1"/>
          <p:nvPr/>
        </p:nvSpPr>
        <p:spPr>
          <a:xfrm>
            <a:off x="4978691" y="7187627"/>
            <a:ext cx="1765084" cy="16421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2800">
                <a:solidFill>
                  <a:srgbClr val="0000FF"/>
                </a:solidFill>
                <a:latin typeface="Jalpullineunharu Medium"/>
                <a:ea typeface="Jalpullineunharu Medium"/>
                <a:cs typeface="Jalpullineunharu Medium"/>
                <a:sym typeface="Jalpullineunharu Medium"/>
              </a:defRPr>
            </a:pPr>
            <a:r>
              <a:t>&lt;br /&gt;</a:t>
            </a:r>
          </a:p>
          <a:p>
            <a:pPr algn="ctr">
              <a:defRPr sz="2800">
                <a:solidFill>
                  <a:srgbClr val="0000FF"/>
                </a:solidFill>
                <a:latin typeface="Jalpullineunharu Medium"/>
                <a:ea typeface="Jalpullineunharu Medium"/>
                <a:cs typeface="Jalpullineunharu Medium"/>
                <a:sym typeface="Jalpullineunharu Medium"/>
              </a:defRPr>
            </a:pPr>
          </a:p>
          <a:p>
            <a:pPr algn="ctr">
              <a:defRPr sz="2800">
                <a:solidFill>
                  <a:srgbClr val="FF0000"/>
                </a:solidFill>
                <a:latin typeface="Jalpullineunharu Medium"/>
                <a:ea typeface="Jalpullineunharu Medium"/>
                <a:cs typeface="Jalpullineunharu Medium"/>
                <a:sym typeface="Jalpullineunharu Medium"/>
              </a:defRPr>
            </a:pPr>
            <a:r>
              <a:t>&lt;hr /&gt;</a:t>
            </a:r>
          </a:p>
        </p:txBody>
      </p:sp>
      <p:sp>
        <p:nvSpPr>
          <p:cNvPr id="121" name="Google Shape;99;p18"/>
          <p:cNvSpPr txBox="1"/>
          <p:nvPr/>
        </p:nvSpPr>
        <p:spPr>
          <a:xfrm>
            <a:off x="9245375" y="6963112"/>
            <a:ext cx="4621663" cy="1851449"/>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3200">
                <a:latin typeface="Jalpullineunharu Medium"/>
                <a:ea typeface="Jalpullineunharu Medium"/>
                <a:cs typeface="Jalpullineunharu Medium"/>
                <a:sym typeface="Jalpullineunharu Medium"/>
              </a:defRPr>
            </a:pPr>
            <a:r>
              <a:t>          안녕 </a:t>
            </a:r>
            <a:r>
              <a:rPr>
                <a:solidFill>
                  <a:srgbClr val="0000FF"/>
                </a:solidFill>
              </a:rPr>
              <a:t>&lt;br/&gt;</a:t>
            </a:r>
            <a:br>
              <a:rPr>
                <a:solidFill>
                  <a:srgbClr val="0000FF"/>
                </a:solidFill>
              </a:rPr>
            </a:br>
            <a:r>
              <a:t>하세요</a:t>
            </a:r>
            <a:br/>
          </a:p>
        </p:txBody>
      </p:sp>
      <p:sp>
        <p:nvSpPr>
          <p:cNvPr id="122" name="Google Shape;93;p18"/>
          <p:cNvSpPr txBox="1"/>
          <p:nvPr/>
        </p:nvSpPr>
        <p:spPr>
          <a:xfrm>
            <a:off x="4586461" y="2590800"/>
            <a:ext cx="2549546" cy="803436"/>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b="1" sz="2800">
                <a:latin typeface="Jalpullineunharu Medium"/>
                <a:ea typeface="Jalpullineunharu Medium"/>
                <a:cs typeface="Jalpullineunharu Medium"/>
                <a:sym typeface="Jalpullineunharu Medium"/>
              </a:defRPr>
            </a:lvl1pPr>
          </a:lstStyle>
          <a:p>
            <a:pPr/>
            <a:r>
              <a:t>꾸며주는 태그 </a:t>
            </a:r>
          </a:p>
        </p:txBody>
      </p:sp>
      <p:sp>
        <p:nvSpPr>
          <p:cNvPr id="123" name="Google Shape;95;p18"/>
          <p:cNvSpPr txBox="1"/>
          <p:nvPr/>
        </p:nvSpPr>
        <p:spPr>
          <a:xfrm>
            <a:off x="3517222" y="3570330"/>
            <a:ext cx="4621663" cy="16421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2800">
                <a:latin typeface="Jalpullineunharu Medium"/>
                <a:ea typeface="Jalpullineunharu Medium"/>
                <a:cs typeface="Jalpullineunharu Medium"/>
                <a:sym typeface="Jalpullineunharu Medium"/>
              </a:defRPr>
            </a:pPr>
            <a:r>
              <a:t>&lt;strong&gt; Hello &lt;/strong&gt;</a:t>
            </a:r>
            <a:br/>
            <a:r>
              <a:t>&lt;u&gt; Hello &lt;/u&gt;</a:t>
            </a:r>
            <a:br/>
            <a:r>
              <a:t>&lt;h1&gt; Hello &lt;/h1&gt;</a:t>
            </a:r>
          </a:p>
        </p:txBody>
      </p:sp>
      <p:sp>
        <p:nvSpPr>
          <p:cNvPr id="124" name="Google Shape;98;p18"/>
          <p:cNvSpPr txBox="1"/>
          <p:nvPr/>
        </p:nvSpPr>
        <p:spPr>
          <a:xfrm>
            <a:off x="10420483" y="3512951"/>
            <a:ext cx="2271448" cy="18707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b="1" sz="2800">
                <a:latin typeface="Jalpullineunharu Medium"/>
                <a:ea typeface="Jalpullineunharu Medium"/>
                <a:cs typeface="Jalpullineunharu Medium"/>
                <a:sym typeface="Jalpullineunharu Medium"/>
              </a:defRPr>
            </a:pPr>
            <a:r>
              <a:t>Hello</a:t>
            </a:r>
            <a:br/>
            <a:r>
              <a:rPr b="0" u="sng"/>
              <a:t>Hello</a:t>
            </a:r>
            <a:br>
              <a:rPr b="0" u="sng"/>
            </a:br>
            <a:r>
              <a:rPr sz="4300"/>
              <a:t>Hello</a:t>
            </a:r>
          </a:p>
        </p:txBody>
      </p:sp>
      <p:pic>
        <p:nvPicPr>
          <p:cNvPr id="125" name="Graphic 35" descr="Graphic 35"/>
          <p:cNvPicPr>
            <a:picLocks noChangeAspect="1"/>
          </p:cNvPicPr>
          <p:nvPr/>
        </p:nvPicPr>
        <p:blipFill>
          <a:blip r:embed="rId3">
            <a:extLst/>
          </a:blip>
          <a:stretch>
            <a:fillRect/>
          </a:stretch>
        </p:blipFill>
        <p:spPr>
          <a:xfrm rot="10800000">
            <a:off x="8355454" y="4118900"/>
            <a:ext cx="678718" cy="646332"/>
          </a:xfrm>
          <a:prstGeom prst="rect">
            <a:avLst/>
          </a:prstGeom>
          <a:ln w="12700">
            <a:miter lim="400000"/>
          </a:ln>
        </p:spPr>
      </p:pic>
      <p:pic>
        <p:nvPicPr>
          <p:cNvPr id="126" name="Graphic 36" descr="Graphic 36"/>
          <p:cNvPicPr>
            <a:picLocks noChangeAspect="1"/>
          </p:cNvPicPr>
          <p:nvPr/>
        </p:nvPicPr>
        <p:blipFill>
          <a:blip r:embed="rId3">
            <a:extLst/>
          </a:blip>
          <a:stretch>
            <a:fillRect/>
          </a:stretch>
        </p:blipFill>
        <p:spPr>
          <a:xfrm rot="10800000">
            <a:off x="8355454" y="7470409"/>
            <a:ext cx="678718" cy="646332"/>
          </a:xfrm>
          <a:prstGeom prst="rect">
            <a:avLst/>
          </a:prstGeom>
          <a:ln w="12700">
            <a:miter lim="400000"/>
          </a:ln>
        </p:spPr>
      </p:pic>
      <p:sp>
        <p:nvSpPr>
          <p:cNvPr id="127" name="Rectangle 37"/>
          <p:cNvSpPr/>
          <p:nvPr/>
        </p:nvSpPr>
        <p:spPr>
          <a:xfrm>
            <a:off x="2960017" y="2392662"/>
            <a:ext cx="11120061" cy="3267865"/>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28" name="Rectangle 38"/>
          <p:cNvSpPr/>
          <p:nvPr/>
        </p:nvSpPr>
        <p:spPr>
          <a:xfrm>
            <a:off x="2959100" y="6098857"/>
            <a:ext cx="11120061" cy="2824474"/>
          </a:xfrm>
          <a:prstGeom prst="rect">
            <a:avLst/>
          </a:prstGeom>
          <a:ln w="38100">
            <a:solidFill>
              <a:srgbClr val="F3F3F3"/>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29" name="선"/>
          <p:cNvSpPr/>
          <p:nvPr/>
        </p:nvSpPr>
        <p:spPr>
          <a:xfrm>
            <a:off x="10616127" y="8529895"/>
            <a:ext cx="2549546" cy="3"/>
          </a:xfrm>
          <a:prstGeom prst="line">
            <a:avLst/>
          </a:prstGeom>
          <a:ln w="25400">
            <a:solidFill>
              <a:schemeClr val="accent2"/>
            </a:solidFill>
          </a:ln>
          <a:effectLst>
            <a:outerShdw sx="100000" sy="100000" kx="0" ky="0" algn="b" rotWithShape="0" blurRad="38100" dist="20000" dir="5400000">
              <a:srgbClr val="000000">
                <a:alpha val="38000"/>
              </a:srgbClr>
            </a:outerShdw>
          </a:effectLst>
        </p:spPr>
        <p:txBody>
          <a:bodyPr lIns="45718" tIns="45718" rIns="45718" bIns="45718"/>
          <a:lstStyle/>
          <a:p>
            <a:pP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1"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072"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073" name="Google Shape;442;p54"/>
          <p:cNvSpPr txBox="1"/>
          <p:nvPr/>
        </p:nvSpPr>
        <p:spPr>
          <a:xfrm>
            <a:off x="3590575" y="1145703"/>
            <a:ext cx="10447647"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문자열도 배열입니다</a:t>
            </a:r>
          </a:p>
        </p:txBody>
      </p:sp>
      <p:grpSp>
        <p:nvGrpSpPr>
          <p:cNvPr id="1080" name="Group 2"/>
          <p:cNvGrpSpPr/>
          <p:nvPr/>
        </p:nvGrpSpPr>
        <p:grpSpPr>
          <a:xfrm>
            <a:off x="4782146" y="5984717"/>
            <a:ext cx="8064505" cy="2074706"/>
            <a:chOff x="0" y="0"/>
            <a:chExt cx="8064504" cy="2074704"/>
          </a:xfrm>
        </p:grpSpPr>
        <p:sp>
          <p:nvSpPr>
            <p:cNvPr id="1074" name="Rectangle 54"/>
            <p:cNvSpPr/>
            <p:nvPr/>
          </p:nvSpPr>
          <p:spPr>
            <a:xfrm>
              <a:off x="53605" y="-1"/>
              <a:ext cx="3569590" cy="2074706"/>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075" name="Rectangle 56"/>
            <p:cNvSpPr/>
            <p:nvPr/>
          </p:nvSpPr>
          <p:spPr>
            <a:xfrm>
              <a:off x="4441309" y="-1"/>
              <a:ext cx="3569591" cy="2074706"/>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076" name="Google Shape;546;p63"/>
            <p:cNvSpPr txBox="1"/>
            <p:nvPr/>
          </p:nvSpPr>
          <p:spPr>
            <a:xfrm>
              <a:off x="0" y="215709"/>
              <a:ext cx="3676800" cy="7363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sz="2400">
                  <a:latin typeface="Jalpullineunharu Medium"/>
                  <a:ea typeface="Jalpullineunharu Medium"/>
                  <a:cs typeface="Jalpullineunharu Medium"/>
                  <a:sym typeface="Jalpullineunharu Medium"/>
                </a:defRPr>
              </a:lvl1pPr>
            </a:lstStyle>
            <a:p>
              <a:pPr/>
              <a:r>
                <a:t>문자열 쪼개기</a:t>
              </a:r>
            </a:p>
          </p:txBody>
        </p:sp>
        <p:sp>
          <p:nvSpPr>
            <p:cNvPr id="1077" name="Google Shape;547;p63"/>
            <p:cNvSpPr txBox="1"/>
            <p:nvPr/>
          </p:nvSpPr>
          <p:spPr>
            <a:xfrm>
              <a:off x="4387705" y="215709"/>
              <a:ext cx="3676800" cy="7363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sz="2400">
                  <a:latin typeface="Jalpullineunharu Medium"/>
                  <a:ea typeface="Jalpullineunharu Medium"/>
                  <a:cs typeface="Jalpullineunharu Medium"/>
                  <a:sym typeface="Jalpullineunharu Medium"/>
                </a:defRPr>
              </a:lvl1pPr>
            </a:lstStyle>
            <a:p>
              <a:pPr/>
              <a:r>
                <a:t>문자열 양끝 빈칸제거</a:t>
              </a:r>
            </a:p>
          </p:txBody>
        </p:sp>
        <p:sp>
          <p:nvSpPr>
            <p:cNvPr id="1078" name="Google Shape;551;p63"/>
            <p:cNvSpPr txBox="1"/>
            <p:nvPr/>
          </p:nvSpPr>
          <p:spPr>
            <a:xfrm>
              <a:off x="0" y="1037195"/>
              <a:ext cx="3676800" cy="715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p>
              <a:pPr algn="ctr">
                <a:defRPr sz="2400">
                  <a:latin typeface="Jalpullineunharu Medium"/>
                  <a:ea typeface="Jalpullineunharu Medium"/>
                  <a:cs typeface="Jalpullineunharu Medium"/>
                  <a:sym typeface="Jalpullineunharu Medium"/>
                </a:defRPr>
              </a:pPr>
              <a:r>
                <a:t>string.</a:t>
              </a:r>
              <a:r>
                <a:rPr>
                  <a:solidFill>
                    <a:srgbClr val="0000FF"/>
                  </a:solidFill>
                </a:rPr>
                <a:t>split()</a:t>
              </a:r>
            </a:p>
          </p:txBody>
        </p:sp>
        <p:sp>
          <p:nvSpPr>
            <p:cNvPr id="1079" name="Google Shape;552;p63"/>
            <p:cNvSpPr txBox="1"/>
            <p:nvPr/>
          </p:nvSpPr>
          <p:spPr>
            <a:xfrm>
              <a:off x="4387705" y="1037195"/>
              <a:ext cx="3676800" cy="715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p>
              <a:pPr algn="ctr">
                <a:defRPr sz="2400">
                  <a:latin typeface="Jalpullineunharu Medium"/>
                  <a:ea typeface="Jalpullineunharu Medium"/>
                  <a:cs typeface="Jalpullineunharu Medium"/>
                  <a:sym typeface="Jalpullineunharu Medium"/>
                </a:defRPr>
              </a:pPr>
              <a:r>
                <a:t>string.</a:t>
              </a:r>
              <a:r>
                <a:rPr>
                  <a:solidFill>
                    <a:srgbClr val="0000FF"/>
                  </a:solidFill>
                </a:rPr>
                <a:t>trim()</a:t>
              </a:r>
            </a:p>
          </p:txBody>
        </p:sp>
      </p:grpSp>
      <p:sp>
        <p:nvSpPr>
          <p:cNvPr id="1081"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grpSp>
        <p:nvGrpSpPr>
          <p:cNvPr id="1085" name="Group 2"/>
          <p:cNvGrpSpPr/>
          <p:nvPr/>
        </p:nvGrpSpPr>
        <p:grpSpPr>
          <a:xfrm>
            <a:off x="4449202" y="2345775"/>
            <a:ext cx="9031503" cy="3024389"/>
            <a:chOff x="0" y="0"/>
            <a:chExt cx="9031501" cy="3024388"/>
          </a:xfrm>
        </p:grpSpPr>
        <p:sp>
          <p:nvSpPr>
            <p:cNvPr id="1082" name="Google Shape;512;p61"/>
            <p:cNvSpPr txBox="1"/>
            <p:nvPr/>
          </p:nvSpPr>
          <p:spPr>
            <a:xfrm>
              <a:off x="1027104" y="1008944"/>
              <a:ext cx="6989110" cy="715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sz="2400">
                  <a:latin typeface="Jalpullineunharu Medium"/>
                  <a:ea typeface="Jalpullineunharu Medium"/>
                  <a:cs typeface="Jalpullineunharu Medium"/>
                  <a:sym typeface="Jalpullineunharu Medium"/>
                </a:defRPr>
              </a:lvl1pPr>
            </a:lstStyle>
            <a:p>
              <a:pPr/>
              <a:r>
                <a:t>const email = “codecamp@gmail.com  ”</a:t>
              </a:r>
            </a:p>
          </p:txBody>
        </p:sp>
        <p:sp>
          <p:nvSpPr>
            <p:cNvPr id="1083" name="Google Shape;513;p61"/>
            <p:cNvSpPr txBox="1"/>
            <p:nvPr/>
          </p:nvSpPr>
          <p:spPr>
            <a:xfrm>
              <a:off x="3047491" y="261555"/>
              <a:ext cx="2948336" cy="7363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sz="2400">
                  <a:latin typeface="Jalpullineunharu Medium"/>
                  <a:ea typeface="Jalpullineunharu Medium"/>
                  <a:cs typeface="Jalpullineunharu Medium"/>
                  <a:sym typeface="Jalpullineunharu Medium"/>
                </a:defRPr>
              </a:lvl1pPr>
            </a:lstStyle>
            <a:p>
              <a:pPr/>
              <a:r>
                <a:t>문자열 배열</a:t>
              </a:r>
            </a:p>
          </p:txBody>
        </p:sp>
        <p:sp>
          <p:nvSpPr>
            <p:cNvPr id="1084" name="Rectangle 34"/>
            <p:cNvSpPr/>
            <p:nvPr/>
          </p:nvSpPr>
          <p:spPr>
            <a:xfrm>
              <a:off x="-1" y="-1"/>
              <a:ext cx="9031503" cy="3024389"/>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sp>
        <p:nvSpPr>
          <p:cNvPr id="1086" name="email[0] = “c”"/>
          <p:cNvSpPr txBox="1"/>
          <p:nvPr/>
        </p:nvSpPr>
        <p:spPr>
          <a:xfrm>
            <a:off x="6802263" y="4188725"/>
            <a:ext cx="1874152" cy="4597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defRPr sz="2400">
                <a:latin typeface="Jalpullineunharu Medium"/>
                <a:ea typeface="Jalpullineunharu Medium"/>
                <a:cs typeface="Jalpullineunharu Medium"/>
                <a:sym typeface="Jalpullineunharu Medium"/>
              </a:defRPr>
            </a:pPr>
            <a:r>
              <a:t>email</a:t>
            </a:r>
            <a:r>
              <a:rPr>
                <a:solidFill>
                  <a:srgbClr val="0000FF"/>
                </a:solidFill>
              </a:rPr>
              <a:t>[0]</a:t>
            </a:r>
            <a:r>
              <a:t> = “c”</a:t>
            </a:r>
          </a:p>
        </p:txBody>
      </p:sp>
      <p:sp>
        <p:nvSpPr>
          <p:cNvPr id="1087" name="email[1] = “o”"/>
          <p:cNvSpPr txBox="1"/>
          <p:nvPr/>
        </p:nvSpPr>
        <p:spPr>
          <a:xfrm>
            <a:off x="6793706" y="4544325"/>
            <a:ext cx="1891267" cy="4597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defRPr sz="2400">
                <a:latin typeface="Jalpullineunharu Medium"/>
                <a:ea typeface="Jalpullineunharu Medium"/>
                <a:cs typeface="Jalpullineunharu Medium"/>
                <a:sym typeface="Jalpullineunharu Medium"/>
              </a:defRPr>
            </a:pPr>
            <a:r>
              <a:t>email</a:t>
            </a:r>
            <a:r>
              <a:rPr>
                <a:solidFill>
                  <a:srgbClr val="0000FF"/>
                </a:solidFill>
              </a:rPr>
              <a:t>[1]</a:t>
            </a:r>
            <a:r>
              <a:t> = “o”</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9" name="모서리가 둥근 직사각형"/>
          <p:cNvSpPr/>
          <p:nvPr/>
        </p:nvSpPr>
        <p:spPr>
          <a:xfrm>
            <a:off x="4363776" y="3987163"/>
            <a:ext cx="9202355" cy="3728097"/>
          </a:xfrm>
          <a:prstGeom prst="roundRect">
            <a:avLst>
              <a:gd name="adj" fmla="val 17913"/>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090"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091"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092" name="Google Shape;442;p54"/>
          <p:cNvSpPr txBox="1"/>
          <p:nvPr/>
        </p:nvSpPr>
        <p:spPr>
          <a:xfrm>
            <a:off x="3590575" y="1145703"/>
            <a:ext cx="10447647"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실무 사용 예시</a:t>
            </a:r>
          </a:p>
        </p:txBody>
      </p:sp>
      <p:sp>
        <p:nvSpPr>
          <p:cNvPr id="1093" name="Google Shape;565;p65"/>
          <p:cNvSpPr txBox="1"/>
          <p:nvPr/>
        </p:nvSpPr>
        <p:spPr>
          <a:xfrm>
            <a:off x="3450276" y="2362512"/>
            <a:ext cx="10447648" cy="99190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4000">
                <a:latin typeface="Jalpullineunharu Medium"/>
                <a:ea typeface="Jalpullineunharu Medium"/>
                <a:cs typeface="Jalpullineunharu Medium"/>
                <a:sym typeface="Jalpullineunharu Medium"/>
              </a:defRPr>
            </a:pPr>
            <a:r>
              <a:t>조회한 메일에 </a:t>
            </a:r>
            <a:r>
              <a:rPr>
                <a:solidFill>
                  <a:srgbClr val="FF2600"/>
                </a:solidFill>
              </a:rPr>
              <a:t>****</a:t>
            </a:r>
            <a:r>
              <a:t> 표시하기</a:t>
            </a:r>
          </a:p>
        </p:txBody>
      </p:sp>
      <p:sp>
        <p:nvSpPr>
          <p:cNvPr id="1094"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095" name="code****@gmail.com"/>
          <p:cNvSpPr txBox="1"/>
          <p:nvPr/>
        </p:nvSpPr>
        <p:spPr>
          <a:xfrm>
            <a:off x="6480909" y="6158517"/>
            <a:ext cx="4968090" cy="701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000">
                <a:solidFill>
                  <a:srgbClr val="0433FF"/>
                </a:solidFill>
              </a:defRPr>
            </a:lvl1pPr>
          </a:lstStyle>
          <a:p>
            <a:pPr/>
            <a:r>
              <a:t>code****@gmail.com </a:t>
            </a:r>
          </a:p>
        </p:txBody>
      </p:sp>
      <p:sp>
        <p:nvSpPr>
          <p:cNvPr id="1096" name="조회하신 이메일은 아래와 같습니다."/>
          <p:cNvSpPr txBox="1"/>
          <p:nvPr/>
        </p:nvSpPr>
        <p:spPr>
          <a:xfrm>
            <a:off x="5334957" y="4911371"/>
            <a:ext cx="7259993" cy="73660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000"/>
            </a:lvl1pPr>
          </a:lstStyle>
          <a:p>
            <a:pPr/>
            <a:r>
              <a:t>조회하신 이메일은 아래와 같습니다.</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8"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099"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100" name="Google Shape;442;p54"/>
          <p:cNvSpPr txBox="1"/>
          <p:nvPr/>
        </p:nvSpPr>
        <p:spPr>
          <a:xfrm>
            <a:off x="3590575" y="1145703"/>
            <a:ext cx="10447647"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실무 사용 예시</a:t>
            </a:r>
          </a:p>
        </p:txBody>
      </p:sp>
      <p:sp>
        <p:nvSpPr>
          <p:cNvPr id="1101"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102" name="codecamp@gmail.com"/>
          <p:cNvSpPr txBox="1"/>
          <p:nvPr/>
        </p:nvSpPr>
        <p:spPr>
          <a:xfrm>
            <a:off x="6255186" y="2263600"/>
            <a:ext cx="5419535" cy="701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4000">
                <a:solidFill>
                  <a:srgbClr val="0433FF"/>
                </a:solidFill>
              </a:defRPr>
            </a:pPr>
            <a:r>
              <a:t>codecamp</a:t>
            </a:r>
            <a:r>
              <a:rPr>
                <a:solidFill>
                  <a:srgbClr val="F5191E"/>
                </a:solidFill>
              </a:rPr>
              <a:t>@</a:t>
            </a:r>
            <a:r>
              <a:t>gmail.com </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4"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105"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106" name="Google Shape;442;p54"/>
          <p:cNvSpPr txBox="1"/>
          <p:nvPr/>
        </p:nvSpPr>
        <p:spPr>
          <a:xfrm>
            <a:off x="3590575" y="1145703"/>
            <a:ext cx="10447647"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실무 사용 예시</a:t>
            </a:r>
          </a:p>
        </p:txBody>
      </p:sp>
      <p:sp>
        <p:nvSpPr>
          <p:cNvPr id="1107"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108" name="codecamp@gmail.com"/>
          <p:cNvSpPr txBox="1"/>
          <p:nvPr/>
        </p:nvSpPr>
        <p:spPr>
          <a:xfrm>
            <a:off x="6255186" y="2263600"/>
            <a:ext cx="5419535" cy="701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4000">
                <a:solidFill>
                  <a:srgbClr val="0433FF"/>
                </a:solidFill>
              </a:defRPr>
            </a:pPr>
            <a:r>
              <a:t>codecamp</a:t>
            </a:r>
            <a:r>
              <a:rPr>
                <a:solidFill>
                  <a:srgbClr val="F5191E"/>
                </a:solidFill>
              </a:rPr>
              <a:t>@</a:t>
            </a:r>
            <a:r>
              <a:t>gmail.com </a:t>
            </a:r>
          </a:p>
        </p:txBody>
      </p:sp>
      <p:sp>
        <p:nvSpPr>
          <p:cNvPr id="1109" name="codecamp"/>
          <p:cNvSpPr txBox="1"/>
          <p:nvPr/>
        </p:nvSpPr>
        <p:spPr>
          <a:xfrm rot="20918815">
            <a:off x="6048891" y="4526280"/>
            <a:ext cx="2447934" cy="701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000">
                <a:solidFill>
                  <a:srgbClr val="0433FF"/>
                </a:solidFill>
              </a:defRPr>
            </a:lvl1pPr>
          </a:lstStyle>
          <a:p>
            <a:pPr/>
            <a:r>
              <a:t>codecamp</a:t>
            </a:r>
          </a:p>
        </p:txBody>
      </p:sp>
      <p:sp>
        <p:nvSpPr>
          <p:cNvPr id="1110" name="화살표"/>
          <p:cNvSpPr/>
          <p:nvPr/>
        </p:nvSpPr>
        <p:spPr>
          <a:xfrm rot="5400000">
            <a:off x="8378261" y="3387889"/>
            <a:ext cx="872274" cy="543243"/>
          </a:xfrm>
          <a:prstGeom prst="rightArrow">
            <a:avLst>
              <a:gd name="adj1" fmla="val 32000"/>
              <a:gd name="adj2" fmla="val 77667"/>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111" name="gmail.com"/>
          <p:cNvSpPr txBox="1"/>
          <p:nvPr/>
        </p:nvSpPr>
        <p:spPr>
          <a:xfrm rot="624893">
            <a:off x="9119009" y="4526280"/>
            <a:ext cx="2418913" cy="701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000">
                <a:solidFill>
                  <a:srgbClr val="0433FF"/>
                </a:solidFill>
              </a:defRPr>
            </a:lvl1pPr>
          </a:lstStyle>
          <a:p>
            <a:pPr/>
            <a:r>
              <a:t>gmail.com</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3"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114"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115" name="Google Shape;442;p54"/>
          <p:cNvSpPr txBox="1"/>
          <p:nvPr/>
        </p:nvSpPr>
        <p:spPr>
          <a:xfrm>
            <a:off x="3590575" y="1145703"/>
            <a:ext cx="10447647"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실무 사용 예시</a:t>
            </a:r>
          </a:p>
        </p:txBody>
      </p:sp>
      <p:sp>
        <p:nvSpPr>
          <p:cNvPr id="1116"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117" name="codecamp@gmail.com"/>
          <p:cNvSpPr txBox="1"/>
          <p:nvPr/>
        </p:nvSpPr>
        <p:spPr>
          <a:xfrm>
            <a:off x="6255186" y="2263600"/>
            <a:ext cx="5419535" cy="701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4000">
                <a:solidFill>
                  <a:srgbClr val="0433FF"/>
                </a:solidFill>
              </a:defRPr>
            </a:pPr>
            <a:r>
              <a:t>codecamp</a:t>
            </a:r>
            <a:r>
              <a:rPr>
                <a:solidFill>
                  <a:srgbClr val="F5191E"/>
                </a:solidFill>
              </a:rPr>
              <a:t>@</a:t>
            </a:r>
            <a:r>
              <a:t>gmail.com </a:t>
            </a:r>
          </a:p>
        </p:txBody>
      </p:sp>
      <p:sp>
        <p:nvSpPr>
          <p:cNvPr id="1118" name="codecamp"/>
          <p:cNvSpPr txBox="1"/>
          <p:nvPr/>
        </p:nvSpPr>
        <p:spPr>
          <a:xfrm rot="20918815">
            <a:off x="6048891" y="4526280"/>
            <a:ext cx="2447934" cy="701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000">
                <a:solidFill>
                  <a:srgbClr val="0433FF"/>
                </a:solidFill>
              </a:defRPr>
            </a:lvl1pPr>
          </a:lstStyle>
          <a:p>
            <a:pPr/>
            <a:r>
              <a:t>codecamp</a:t>
            </a:r>
          </a:p>
        </p:txBody>
      </p:sp>
      <p:sp>
        <p:nvSpPr>
          <p:cNvPr id="1119" name="화살표"/>
          <p:cNvSpPr/>
          <p:nvPr/>
        </p:nvSpPr>
        <p:spPr>
          <a:xfrm rot="5400000">
            <a:off x="8378261" y="3387889"/>
            <a:ext cx="872274" cy="543243"/>
          </a:xfrm>
          <a:prstGeom prst="rightArrow">
            <a:avLst>
              <a:gd name="adj1" fmla="val 32000"/>
              <a:gd name="adj2" fmla="val 77667"/>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120" name="gmail.com"/>
          <p:cNvSpPr txBox="1"/>
          <p:nvPr/>
        </p:nvSpPr>
        <p:spPr>
          <a:xfrm rot="624893">
            <a:off x="9119009" y="4526280"/>
            <a:ext cx="2418913" cy="701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000">
                <a:solidFill>
                  <a:srgbClr val="0433FF"/>
                </a:solidFill>
              </a:defRPr>
            </a:lvl1pPr>
          </a:lstStyle>
          <a:p>
            <a:pPr/>
            <a:r>
              <a:t>gmail.com</a:t>
            </a:r>
          </a:p>
        </p:txBody>
      </p:sp>
      <p:sp>
        <p:nvSpPr>
          <p:cNvPr id="1121" name="code****"/>
          <p:cNvSpPr txBox="1"/>
          <p:nvPr/>
        </p:nvSpPr>
        <p:spPr>
          <a:xfrm>
            <a:off x="6486403" y="6492454"/>
            <a:ext cx="1996489" cy="701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4000">
                <a:solidFill>
                  <a:srgbClr val="0433FF"/>
                </a:solidFill>
              </a:defRPr>
            </a:pPr>
            <a:r>
              <a:t>code</a:t>
            </a:r>
            <a:r>
              <a:rPr>
                <a:solidFill>
                  <a:srgbClr val="F53323"/>
                </a:solidFill>
              </a:rPr>
              <a:t>****</a:t>
            </a:r>
          </a:p>
        </p:txBody>
      </p:sp>
      <p:sp>
        <p:nvSpPr>
          <p:cNvPr id="1122" name="gmail.com"/>
          <p:cNvSpPr txBox="1"/>
          <p:nvPr/>
        </p:nvSpPr>
        <p:spPr>
          <a:xfrm>
            <a:off x="9119010" y="6492454"/>
            <a:ext cx="2418912" cy="701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000">
                <a:solidFill>
                  <a:srgbClr val="0433FF"/>
                </a:solidFill>
              </a:defRPr>
            </a:lvl1pPr>
          </a:lstStyle>
          <a:p>
            <a:pPr/>
            <a:r>
              <a:t>gmail.com</a:t>
            </a:r>
          </a:p>
        </p:txBody>
      </p:sp>
      <p:sp>
        <p:nvSpPr>
          <p:cNvPr id="1123" name="화살표"/>
          <p:cNvSpPr/>
          <p:nvPr/>
        </p:nvSpPr>
        <p:spPr>
          <a:xfrm rot="5400000">
            <a:off x="8378261" y="5452860"/>
            <a:ext cx="872274" cy="543242"/>
          </a:xfrm>
          <a:prstGeom prst="rightArrow">
            <a:avLst>
              <a:gd name="adj1" fmla="val 32000"/>
              <a:gd name="adj2" fmla="val 77667"/>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5"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126"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127" name="Google Shape;442;p54"/>
          <p:cNvSpPr txBox="1"/>
          <p:nvPr/>
        </p:nvSpPr>
        <p:spPr>
          <a:xfrm>
            <a:off x="3590575" y="1145703"/>
            <a:ext cx="10447647"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실무 사용 예시</a:t>
            </a:r>
          </a:p>
        </p:txBody>
      </p:sp>
      <p:sp>
        <p:nvSpPr>
          <p:cNvPr id="1128"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129" name="codecamp@gmail.com"/>
          <p:cNvSpPr txBox="1"/>
          <p:nvPr/>
        </p:nvSpPr>
        <p:spPr>
          <a:xfrm>
            <a:off x="6255186" y="2263600"/>
            <a:ext cx="5419535" cy="701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4000">
                <a:solidFill>
                  <a:srgbClr val="0433FF"/>
                </a:solidFill>
              </a:defRPr>
            </a:pPr>
            <a:r>
              <a:t>codecamp</a:t>
            </a:r>
            <a:r>
              <a:rPr>
                <a:solidFill>
                  <a:srgbClr val="F5191E"/>
                </a:solidFill>
              </a:rPr>
              <a:t>@</a:t>
            </a:r>
            <a:r>
              <a:t>gmail.com </a:t>
            </a:r>
          </a:p>
        </p:txBody>
      </p:sp>
      <p:sp>
        <p:nvSpPr>
          <p:cNvPr id="1130" name="codecamp"/>
          <p:cNvSpPr txBox="1"/>
          <p:nvPr/>
        </p:nvSpPr>
        <p:spPr>
          <a:xfrm rot="20918815">
            <a:off x="6048891" y="4526280"/>
            <a:ext cx="2447934" cy="701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000">
                <a:solidFill>
                  <a:srgbClr val="0433FF"/>
                </a:solidFill>
              </a:defRPr>
            </a:lvl1pPr>
          </a:lstStyle>
          <a:p>
            <a:pPr/>
            <a:r>
              <a:t>codecamp</a:t>
            </a:r>
          </a:p>
        </p:txBody>
      </p:sp>
      <p:sp>
        <p:nvSpPr>
          <p:cNvPr id="1131" name="화살표"/>
          <p:cNvSpPr/>
          <p:nvPr/>
        </p:nvSpPr>
        <p:spPr>
          <a:xfrm rot="5400000">
            <a:off x="8378261" y="3387889"/>
            <a:ext cx="872274" cy="543243"/>
          </a:xfrm>
          <a:prstGeom prst="rightArrow">
            <a:avLst>
              <a:gd name="adj1" fmla="val 32000"/>
              <a:gd name="adj2" fmla="val 77667"/>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132" name="code****@gmail.com"/>
          <p:cNvSpPr txBox="1"/>
          <p:nvPr/>
        </p:nvSpPr>
        <p:spPr>
          <a:xfrm>
            <a:off x="6615914" y="8484323"/>
            <a:ext cx="4968090" cy="701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4000">
                <a:solidFill>
                  <a:srgbClr val="0433FF"/>
                </a:solidFill>
              </a:defRPr>
            </a:pPr>
            <a:r>
              <a:t>code****</a:t>
            </a:r>
            <a:r>
              <a:rPr>
                <a:solidFill>
                  <a:srgbClr val="F52A0D"/>
                </a:solidFill>
              </a:rPr>
              <a:t>@</a:t>
            </a:r>
            <a:r>
              <a:t>gmail.com </a:t>
            </a:r>
          </a:p>
        </p:txBody>
      </p:sp>
      <p:sp>
        <p:nvSpPr>
          <p:cNvPr id="1133" name="gmail.com"/>
          <p:cNvSpPr txBox="1"/>
          <p:nvPr/>
        </p:nvSpPr>
        <p:spPr>
          <a:xfrm rot="624893">
            <a:off x="9119009" y="4526280"/>
            <a:ext cx="2418913" cy="701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000">
                <a:solidFill>
                  <a:srgbClr val="0433FF"/>
                </a:solidFill>
              </a:defRPr>
            </a:lvl1pPr>
          </a:lstStyle>
          <a:p>
            <a:pPr/>
            <a:r>
              <a:t>gmail.com</a:t>
            </a:r>
          </a:p>
        </p:txBody>
      </p:sp>
      <p:sp>
        <p:nvSpPr>
          <p:cNvPr id="1134" name="code****"/>
          <p:cNvSpPr txBox="1"/>
          <p:nvPr/>
        </p:nvSpPr>
        <p:spPr>
          <a:xfrm>
            <a:off x="6486403" y="6492454"/>
            <a:ext cx="1996489" cy="701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000">
                <a:solidFill>
                  <a:srgbClr val="0433FF"/>
                </a:solidFill>
              </a:defRPr>
            </a:lvl1pPr>
          </a:lstStyle>
          <a:p>
            <a:pPr/>
            <a:r>
              <a:t>code****</a:t>
            </a:r>
          </a:p>
        </p:txBody>
      </p:sp>
      <p:sp>
        <p:nvSpPr>
          <p:cNvPr id="1135" name="gmail.com"/>
          <p:cNvSpPr txBox="1"/>
          <p:nvPr/>
        </p:nvSpPr>
        <p:spPr>
          <a:xfrm>
            <a:off x="9119010" y="6492454"/>
            <a:ext cx="2418912" cy="701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000">
                <a:solidFill>
                  <a:srgbClr val="0433FF"/>
                </a:solidFill>
              </a:defRPr>
            </a:lvl1pPr>
          </a:lstStyle>
          <a:p>
            <a:pPr/>
            <a:r>
              <a:t>gmail.com</a:t>
            </a:r>
          </a:p>
        </p:txBody>
      </p:sp>
      <p:sp>
        <p:nvSpPr>
          <p:cNvPr id="1136" name="화살표"/>
          <p:cNvSpPr/>
          <p:nvPr/>
        </p:nvSpPr>
        <p:spPr>
          <a:xfrm rot="5400000">
            <a:off x="8378261" y="5452860"/>
            <a:ext cx="872274" cy="543242"/>
          </a:xfrm>
          <a:prstGeom prst="rightArrow">
            <a:avLst>
              <a:gd name="adj1" fmla="val 32000"/>
              <a:gd name="adj2" fmla="val 77667"/>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137" name="화살표"/>
          <p:cNvSpPr/>
          <p:nvPr/>
        </p:nvSpPr>
        <p:spPr>
          <a:xfrm rot="5400000">
            <a:off x="8378261" y="7517831"/>
            <a:ext cx="872274" cy="543242"/>
          </a:xfrm>
          <a:prstGeom prst="rightArrow">
            <a:avLst>
              <a:gd name="adj1" fmla="val 32000"/>
              <a:gd name="adj2" fmla="val 77667"/>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39" name="Picture 15" descr="Picture 15"/>
          <p:cNvPicPr>
            <a:picLocks noChangeAspect="1"/>
          </p:cNvPicPr>
          <p:nvPr/>
        </p:nvPicPr>
        <p:blipFill>
          <a:blip r:embed="rId2">
            <a:extLst/>
          </a:blip>
          <a:stretch>
            <a:fillRect/>
          </a:stretch>
        </p:blipFill>
        <p:spPr>
          <a:xfrm>
            <a:off x="5590563" y="3053374"/>
            <a:ext cx="5979137" cy="4035917"/>
          </a:xfrm>
          <a:prstGeom prst="rect">
            <a:avLst/>
          </a:prstGeom>
          <a:ln w="12700">
            <a:miter lim="400000"/>
          </a:ln>
        </p:spPr>
      </p:pic>
      <p:pic>
        <p:nvPicPr>
          <p:cNvPr id="1140" name="Picture 31" descr="Picture 31"/>
          <p:cNvPicPr>
            <a:picLocks noChangeAspect="1"/>
          </p:cNvPicPr>
          <p:nvPr/>
        </p:nvPicPr>
        <p:blipFill>
          <a:blip r:embed="rId3">
            <a:extLst/>
          </a:blip>
          <a:stretch>
            <a:fillRect/>
          </a:stretch>
        </p:blipFill>
        <p:spPr>
          <a:xfrm>
            <a:off x="10092814" y="2845036"/>
            <a:ext cx="1181509" cy="1149139"/>
          </a:xfrm>
          <a:prstGeom prst="rect">
            <a:avLst/>
          </a:prstGeom>
          <a:ln w="12700">
            <a:miter lim="400000"/>
          </a:ln>
        </p:spPr>
      </p:pic>
      <p:sp>
        <p:nvSpPr>
          <p:cNvPr id="1141"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142" name="object 6"/>
          <p:cNvSpPr/>
          <p:nvPr/>
        </p:nvSpPr>
        <p:spPr>
          <a:xfrm>
            <a:off x="965200" y="622300"/>
            <a:ext cx="1066800" cy="393700"/>
          </a:xfrm>
          <a:prstGeom prst="rect">
            <a:avLst/>
          </a:prstGeom>
          <a:blipFill>
            <a:blip r:embed="rId4"/>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143" name="Google Shape;303;p39"/>
          <p:cNvSpPr txBox="1"/>
          <p:nvPr/>
        </p:nvSpPr>
        <p:spPr>
          <a:xfrm>
            <a:off x="3356307" y="4511294"/>
            <a:ext cx="10447647" cy="13500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6600">
                <a:latin typeface="Jalpullineunharu Medium"/>
                <a:ea typeface="Jalpullineunharu Medium"/>
                <a:cs typeface="Jalpullineunharu Medium"/>
                <a:sym typeface="Jalpullineunharu Medium"/>
              </a:defRPr>
            </a:lvl1pPr>
          </a:lstStyle>
          <a:p>
            <a:pPr/>
            <a:r>
              <a:t>실습</a:t>
            </a:r>
          </a:p>
        </p:txBody>
      </p:sp>
      <p:pic>
        <p:nvPicPr>
          <p:cNvPr id="1144" name="Picture 33" descr="Picture 33"/>
          <p:cNvPicPr>
            <a:picLocks noChangeAspect="1"/>
          </p:cNvPicPr>
          <p:nvPr/>
        </p:nvPicPr>
        <p:blipFill>
          <a:blip r:embed="rId5">
            <a:extLst/>
          </a:blip>
          <a:stretch>
            <a:fillRect/>
          </a:stretch>
        </p:blipFill>
        <p:spPr>
          <a:xfrm>
            <a:off x="10584976" y="6590926"/>
            <a:ext cx="2081453" cy="962673"/>
          </a:xfrm>
          <a:prstGeom prst="rect">
            <a:avLst/>
          </a:prstGeom>
          <a:ln w="12700">
            <a:miter lim="400000"/>
          </a:ln>
        </p:spPr>
      </p:pic>
      <p:pic>
        <p:nvPicPr>
          <p:cNvPr id="1145" name="Picture 12" descr="Picture 12"/>
          <p:cNvPicPr>
            <a:picLocks noChangeAspect="1"/>
          </p:cNvPicPr>
          <p:nvPr/>
        </p:nvPicPr>
        <p:blipFill>
          <a:blip r:embed="rId6">
            <a:extLst/>
          </a:blip>
          <a:stretch>
            <a:fillRect/>
          </a:stretch>
        </p:blipFill>
        <p:spPr>
          <a:xfrm flipH="1">
            <a:off x="4451551" y="3994172"/>
            <a:ext cx="7708901" cy="3358597"/>
          </a:xfrm>
          <a:prstGeom prst="rect">
            <a:avLst/>
          </a:prstGeom>
          <a:ln w="12700">
            <a:miter lim="400000"/>
          </a:ln>
        </p:spPr>
      </p:pic>
      <p:sp>
        <p:nvSpPr>
          <p:cNvPr id="1146"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147" name="Google Shape;92;p18"/>
          <p:cNvSpPr txBox="1"/>
          <p:nvPr/>
        </p:nvSpPr>
        <p:spPr>
          <a:xfrm>
            <a:off x="12666426" y="8738275"/>
            <a:ext cx="3950207" cy="642143"/>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r">
              <a:defRPr>
                <a:latin typeface="Jalpullineunharu Medium"/>
                <a:ea typeface="Jalpullineunharu Medium"/>
                <a:cs typeface="Jalpullineunharu Medium"/>
                <a:sym typeface="Jalpullineunharu Medium"/>
              </a:defRPr>
            </a:lvl1pPr>
          </a:lstStyle>
          <a:p>
            <a:pPr/>
            <a:r>
              <a:t>실습 환경 -  웹브라우저 콘솔</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49" name="Picture 3" descr="Picture 3"/>
          <p:cNvPicPr>
            <a:picLocks noChangeAspect="1"/>
          </p:cNvPicPr>
          <p:nvPr/>
        </p:nvPicPr>
        <p:blipFill>
          <a:blip r:embed="rId2">
            <a:extLst/>
          </a:blip>
          <a:stretch>
            <a:fillRect/>
          </a:stretch>
        </p:blipFill>
        <p:spPr>
          <a:xfrm>
            <a:off x="5576496" y="2471303"/>
            <a:ext cx="6263164" cy="4809493"/>
          </a:xfrm>
          <a:prstGeom prst="rect">
            <a:avLst/>
          </a:prstGeom>
          <a:ln w="12700">
            <a:miter lim="400000"/>
          </a:ln>
        </p:spPr>
      </p:pic>
      <p:pic>
        <p:nvPicPr>
          <p:cNvPr id="1150" name="Picture 31" descr="Picture 31"/>
          <p:cNvPicPr>
            <a:picLocks noChangeAspect="1"/>
          </p:cNvPicPr>
          <p:nvPr/>
        </p:nvPicPr>
        <p:blipFill>
          <a:blip r:embed="rId3">
            <a:extLst/>
          </a:blip>
          <a:stretch>
            <a:fillRect/>
          </a:stretch>
        </p:blipFill>
        <p:spPr>
          <a:xfrm>
            <a:off x="10092814" y="2845036"/>
            <a:ext cx="1181509" cy="1149139"/>
          </a:xfrm>
          <a:prstGeom prst="rect">
            <a:avLst/>
          </a:prstGeom>
          <a:ln w="12700">
            <a:miter lim="400000"/>
          </a:ln>
        </p:spPr>
      </p:pic>
      <p:sp>
        <p:nvSpPr>
          <p:cNvPr id="1151"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152" name="object 6"/>
          <p:cNvSpPr/>
          <p:nvPr/>
        </p:nvSpPr>
        <p:spPr>
          <a:xfrm>
            <a:off x="965200" y="622300"/>
            <a:ext cx="1066800" cy="393700"/>
          </a:xfrm>
          <a:prstGeom prst="rect">
            <a:avLst/>
          </a:prstGeom>
          <a:blipFill>
            <a:blip r:embed="rId4"/>
            <a:stretch>
              <a:fillRect/>
            </a:stretch>
          </a:blipFill>
          <a:ln w="12700">
            <a:miter lim="400000"/>
          </a:ln>
        </p:spPr>
        <p:txBody>
          <a:bodyPr lIns="45718" tIns="45718" rIns="45718" bIns="45718"/>
          <a:lstStyle/>
          <a:p>
            <a:pPr>
              <a:defRPr>
                <a:latin typeface="+mn-lt"/>
                <a:ea typeface="+mn-ea"/>
                <a:cs typeface="+mn-cs"/>
                <a:sym typeface="Calibri"/>
              </a:defRPr>
            </a:pPr>
          </a:p>
        </p:txBody>
      </p:sp>
      <p:pic>
        <p:nvPicPr>
          <p:cNvPr id="1153" name="Picture 33" descr="Picture 33"/>
          <p:cNvPicPr>
            <a:picLocks noChangeAspect="1"/>
          </p:cNvPicPr>
          <p:nvPr/>
        </p:nvPicPr>
        <p:blipFill>
          <a:blip r:embed="rId5">
            <a:extLst/>
          </a:blip>
          <a:stretch>
            <a:fillRect/>
          </a:stretch>
        </p:blipFill>
        <p:spPr>
          <a:xfrm>
            <a:off x="10584976" y="6590926"/>
            <a:ext cx="2081453" cy="962673"/>
          </a:xfrm>
          <a:prstGeom prst="rect">
            <a:avLst/>
          </a:prstGeom>
          <a:ln w="12700">
            <a:miter lim="400000"/>
          </a:ln>
        </p:spPr>
      </p:pic>
      <p:sp>
        <p:nvSpPr>
          <p:cNvPr id="1154" name="Google Shape;303;p39"/>
          <p:cNvSpPr txBox="1"/>
          <p:nvPr/>
        </p:nvSpPr>
        <p:spPr>
          <a:xfrm>
            <a:off x="3450276" y="3994172"/>
            <a:ext cx="10447648" cy="21755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6600">
                <a:latin typeface="Jalpullineunharu Medium"/>
                <a:ea typeface="Jalpullineunharu Medium"/>
                <a:cs typeface="Jalpullineunharu Medium"/>
                <a:sym typeface="Jalpullineunharu Medium"/>
              </a:defRPr>
            </a:pPr>
            <a:r>
              <a:t>배열</a:t>
            </a:r>
          </a:p>
          <a:p>
            <a:pPr algn="ctr">
              <a:defRPr sz="5400">
                <a:latin typeface="Jalpullineunharu Medium"/>
                <a:ea typeface="Jalpullineunharu Medium"/>
                <a:cs typeface="Jalpullineunharu Medium"/>
                <a:sym typeface="Jalpullineunharu Medium"/>
              </a:defRPr>
            </a:pPr>
            <a:r>
              <a:t>Algorithm Test</a:t>
            </a:r>
          </a:p>
        </p:txBody>
      </p:sp>
      <p:pic>
        <p:nvPicPr>
          <p:cNvPr id="1155" name="Picture 14" descr="Picture 14"/>
          <p:cNvPicPr>
            <a:picLocks noChangeAspect="1"/>
          </p:cNvPicPr>
          <p:nvPr/>
        </p:nvPicPr>
        <p:blipFill>
          <a:blip r:embed="rId6">
            <a:extLst/>
          </a:blip>
          <a:stretch>
            <a:fillRect/>
          </a:stretch>
        </p:blipFill>
        <p:spPr>
          <a:xfrm flipH="1">
            <a:off x="4451551" y="3994172"/>
            <a:ext cx="7708901" cy="3358597"/>
          </a:xfrm>
          <a:prstGeom prst="rect">
            <a:avLst/>
          </a:prstGeom>
          <a:ln w="12700">
            <a:miter lim="400000"/>
          </a:ln>
        </p:spPr>
      </p:pic>
      <p:sp>
        <p:nvSpPr>
          <p:cNvPr id="1156"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8"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159"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pic>
        <p:nvPicPr>
          <p:cNvPr id="1160" name="Picture 11" descr="Picture 11"/>
          <p:cNvPicPr>
            <a:picLocks noChangeAspect="1"/>
          </p:cNvPicPr>
          <p:nvPr/>
        </p:nvPicPr>
        <p:blipFill>
          <a:blip r:embed="rId3">
            <a:extLst/>
          </a:blip>
          <a:stretch>
            <a:fillRect/>
          </a:stretch>
        </p:blipFill>
        <p:spPr>
          <a:xfrm>
            <a:off x="5972078" y="10668000"/>
            <a:ext cx="2081453" cy="962671"/>
          </a:xfrm>
          <a:prstGeom prst="rect">
            <a:avLst/>
          </a:prstGeom>
          <a:ln w="12700">
            <a:miter lim="400000"/>
          </a:ln>
        </p:spPr>
      </p:pic>
      <p:pic>
        <p:nvPicPr>
          <p:cNvPr id="1161" name="Picture 3" descr="Picture 3"/>
          <p:cNvPicPr>
            <a:picLocks noChangeAspect="1"/>
          </p:cNvPicPr>
          <p:nvPr/>
        </p:nvPicPr>
        <p:blipFill>
          <a:blip r:embed="rId4">
            <a:extLst/>
          </a:blip>
          <a:stretch>
            <a:fillRect/>
          </a:stretch>
        </p:blipFill>
        <p:spPr>
          <a:xfrm>
            <a:off x="5499100" y="2514600"/>
            <a:ext cx="6350000" cy="5321300"/>
          </a:xfrm>
          <a:prstGeom prst="rect">
            <a:avLst/>
          </a:prstGeom>
          <a:ln w="12700">
            <a:miter lim="400000"/>
          </a:ln>
          <a:effectLst>
            <a:outerShdw sx="100000" sy="100000" kx="0" ky="0" algn="b" rotWithShape="0" blurRad="50800" dist="38100" dir="2700000">
              <a:srgbClr val="000000">
                <a:alpha val="40000"/>
              </a:srgbClr>
            </a:outerShdw>
          </a:effectLst>
        </p:spPr>
      </p:pic>
      <p:sp>
        <p:nvSpPr>
          <p:cNvPr id="1162" name="Rectangle 2"/>
          <p:cNvSpPr txBox="1"/>
          <p:nvPr/>
        </p:nvSpPr>
        <p:spPr>
          <a:xfrm>
            <a:off x="7248904" y="4090338"/>
            <a:ext cx="2640186" cy="1126251"/>
          </a:xfrm>
          <a:prstGeom prst="rect">
            <a:avLst/>
          </a:prstGeom>
          <a:ln w="12700">
            <a:miter lim="400000"/>
          </a:ln>
          <a:effectLst>
            <a:outerShdw sx="100000" sy="100000" kx="0" ky="0" algn="b" rotWithShape="0" blurRad="50800" dist="38100" dir="2700000">
              <a:srgbClr val="000000">
                <a:alpha val="40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sz="6400">
                <a:solidFill>
                  <a:srgbClr val="FFFFFF"/>
                </a:solidFill>
                <a:latin typeface="Jalpullineunharu Medium"/>
                <a:ea typeface="Jalpullineunharu Medium"/>
                <a:cs typeface="Jalpullineunharu Medium"/>
                <a:sym typeface="Jalpullineunharu Medium"/>
              </a:defRPr>
            </a:lvl1pPr>
          </a:lstStyle>
          <a:p>
            <a:pPr/>
            <a:r>
              <a:t>#3 객체</a:t>
            </a:r>
          </a:p>
        </p:txBody>
      </p:sp>
      <p:sp>
        <p:nvSpPr>
          <p:cNvPr id="1163"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5"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166"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167" name="Google Shape;591;p69"/>
          <p:cNvSpPr txBox="1"/>
          <p:nvPr/>
        </p:nvSpPr>
        <p:spPr>
          <a:xfrm>
            <a:off x="3450276" y="1260992"/>
            <a:ext cx="10447648"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이런 유형의 정보는?</a:t>
            </a:r>
          </a:p>
        </p:txBody>
      </p:sp>
      <p:sp>
        <p:nvSpPr>
          <p:cNvPr id="1168" name="Google Shape;609;p71"/>
          <p:cNvSpPr txBox="1"/>
          <p:nvPr/>
        </p:nvSpPr>
        <p:spPr>
          <a:xfrm>
            <a:off x="3450276" y="7430851"/>
            <a:ext cx="10447648" cy="8034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2800">
                <a:latin typeface="Jalpullineunharu Medium"/>
                <a:ea typeface="Jalpullineunharu Medium"/>
                <a:cs typeface="Jalpullineunharu Medium"/>
                <a:sym typeface="Jalpullineunharu Medium"/>
              </a:defRPr>
            </a:lvl1pPr>
          </a:lstStyle>
          <a:p>
            <a:pPr/>
            <a:r>
              <a:t>이런 유형의 정보에 객체가 필요합니다.</a:t>
            </a:r>
          </a:p>
        </p:txBody>
      </p:sp>
      <p:sp>
        <p:nvSpPr>
          <p:cNvPr id="1169"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170" name="Google Shape;591;p69"/>
          <p:cNvSpPr txBox="1"/>
          <p:nvPr/>
        </p:nvSpPr>
        <p:spPr>
          <a:xfrm>
            <a:off x="3450276" y="2359303"/>
            <a:ext cx="10447648" cy="89767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3400">
                <a:latin typeface="Jalpullineunharu Medium"/>
                <a:ea typeface="Jalpullineunharu Medium"/>
                <a:cs typeface="Jalpullineunharu Medium"/>
                <a:sym typeface="Jalpullineunharu Medium"/>
              </a:defRPr>
            </a:pPr>
            <a:r>
              <a:rPr>
                <a:solidFill>
                  <a:srgbClr val="FF2600"/>
                </a:solidFill>
              </a:rPr>
              <a:t>배열</a:t>
            </a:r>
            <a:r>
              <a:t>이 어울릴까요?</a:t>
            </a:r>
          </a:p>
        </p:txBody>
      </p:sp>
      <p:sp>
        <p:nvSpPr>
          <p:cNvPr id="1171" name="Google Shape;591;p69"/>
          <p:cNvSpPr txBox="1"/>
          <p:nvPr/>
        </p:nvSpPr>
        <p:spPr>
          <a:xfrm>
            <a:off x="698000" y="4686668"/>
            <a:ext cx="15952200" cy="1314493"/>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6000">
                <a:solidFill>
                  <a:srgbClr val="0433FF"/>
                </a:solidFill>
                <a:latin typeface="Jalpullineunharu Medium"/>
                <a:ea typeface="Jalpullineunharu Medium"/>
                <a:cs typeface="Jalpullineunharu Medium"/>
                <a:sym typeface="Jalpullineunharu Medium"/>
              </a:defRPr>
            </a:lvl1pPr>
          </a:lstStyle>
          <a:p>
            <a:pPr/>
            <a:r>
              <a:t>const profile = [“철수”, “남자”, 170, 64, “구로구”]</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32"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HTML</a:t>
            </a:r>
          </a:p>
        </p:txBody>
      </p:sp>
      <p:sp>
        <p:nvSpPr>
          <p:cNvPr id="133"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34" name="Google Shape;61;p14"/>
          <p:cNvSpPr txBox="1"/>
          <p:nvPr/>
        </p:nvSpPr>
        <p:spPr>
          <a:xfrm>
            <a:off x="5919349" y="1277251"/>
            <a:ext cx="5509503" cy="693905"/>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sz="3200">
                <a:latin typeface="Jalpullineunharu Medium"/>
                <a:ea typeface="Jalpullineunharu Medium"/>
                <a:cs typeface="Jalpullineunharu Medium"/>
                <a:sym typeface="Jalpullineunharu Medium"/>
              </a:defRPr>
            </a:lvl1pPr>
          </a:lstStyle>
          <a:p>
            <a:pPr/>
            <a:r>
              <a:t>특정 기능이 있는 태그</a:t>
            </a:r>
          </a:p>
        </p:txBody>
      </p:sp>
      <p:grpSp>
        <p:nvGrpSpPr>
          <p:cNvPr id="141" name="Group 1"/>
          <p:cNvGrpSpPr/>
          <p:nvPr/>
        </p:nvGrpSpPr>
        <p:grpSpPr>
          <a:xfrm>
            <a:off x="2562144" y="3637598"/>
            <a:ext cx="12223911" cy="3267865"/>
            <a:chOff x="0" y="0"/>
            <a:chExt cx="12223910" cy="3267864"/>
          </a:xfrm>
        </p:grpSpPr>
        <p:sp>
          <p:nvSpPr>
            <p:cNvPr id="135" name="Google Shape;107;p19"/>
            <p:cNvSpPr txBox="1"/>
            <p:nvPr/>
          </p:nvSpPr>
          <p:spPr>
            <a:xfrm>
              <a:off x="371659" y="411028"/>
              <a:ext cx="5036098" cy="8034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p>
              <a:pPr algn="ctr">
                <a:defRPr sz="2800">
                  <a:solidFill>
                    <a:srgbClr val="FF0000"/>
                  </a:solidFill>
                  <a:latin typeface="Jalpullineunharu Medium"/>
                  <a:ea typeface="Jalpullineunharu Medium"/>
                  <a:cs typeface="Jalpullineunharu Medium"/>
                  <a:sym typeface="Jalpullineunharu Medium"/>
                </a:defRPr>
              </a:pPr>
              <a:r>
                <a:t>&lt;button&gt; </a:t>
              </a:r>
              <a:r>
                <a:rPr>
                  <a:solidFill>
                    <a:srgbClr val="000000"/>
                  </a:solidFill>
                </a:rPr>
                <a:t>버튼</a:t>
              </a:r>
              <a:r>
                <a:t> &lt;/button&gt;</a:t>
              </a:r>
            </a:p>
          </p:txBody>
        </p:sp>
        <p:sp>
          <p:nvSpPr>
            <p:cNvPr id="136" name="Google Shape;108;p19"/>
            <p:cNvSpPr txBox="1"/>
            <p:nvPr/>
          </p:nvSpPr>
          <p:spPr>
            <a:xfrm>
              <a:off x="6432708" y="411028"/>
              <a:ext cx="5791203" cy="8034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p>
              <a:pPr algn="ctr">
                <a:defRPr sz="2800">
                  <a:solidFill>
                    <a:srgbClr val="FF0000"/>
                  </a:solidFill>
                  <a:latin typeface="Jalpullineunharu Medium"/>
                  <a:ea typeface="Jalpullineunharu Medium"/>
                  <a:cs typeface="Jalpullineunharu Medium"/>
                  <a:sym typeface="Jalpullineunharu Medium"/>
                </a:defRPr>
              </a:pPr>
              <a:r>
                <a:t>&lt;textarea&gt;</a:t>
              </a:r>
              <a:r>
                <a:rPr>
                  <a:solidFill>
                    <a:srgbClr val="000000"/>
                  </a:solidFill>
                </a:rPr>
                <a:t> 입력창 </a:t>
              </a:r>
              <a:r>
                <a:t>&lt;/textarea&gt;</a:t>
              </a:r>
            </a:p>
          </p:txBody>
        </p:sp>
        <p:pic>
          <p:nvPicPr>
            <p:cNvPr id="137" name="Google Shape;109;p19" descr="Google Shape;109;p19"/>
            <p:cNvPicPr>
              <a:picLocks noChangeAspect="1"/>
            </p:cNvPicPr>
            <p:nvPr/>
          </p:nvPicPr>
          <p:blipFill>
            <a:blip r:embed="rId3">
              <a:extLst/>
            </a:blip>
            <a:stretch>
              <a:fillRect/>
            </a:stretch>
          </p:blipFill>
          <p:spPr>
            <a:xfrm>
              <a:off x="2153920" y="1314425"/>
              <a:ext cx="1471577" cy="1471578"/>
            </a:xfrm>
            <a:prstGeom prst="rect">
              <a:avLst/>
            </a:prstGeom>
            <a:ln w="12700" cap="flat">
              <a:noFill/>
              <a:miter lim="400000"/>
            </a:ln>
            <a:effectLst/>
          </p:spPr>
        </p:pic>
        <p:pic>
          <p:nvPicPr>
            <p:cNvPr id="138" name="Google Shape;110;p19" descr="Google Shape;110;p19"/>
            <p:cNvPicPr>
              <a:picLocks noChangeAspect="1"/>
            </p:cNvPicPr>
            <p:nvPr/>
          </p:nvPicPr>
          <p:blipFill>
            <a:blip r:embed="rId4">
              <a:extLst/>
            </a:blip>
            <a:stretch>
              <a:fillRect/>
            </a:stretch>
          </p:blipFill>
          <p:spPr>
            <a:xfrm>
              <a:off x="8592522" y="1286362"/>
              <a:ext cx="1471577" cy="1471578"/>
            </a:xfrm>
            <a:prstGeom prst="rect">
              <a:avLst/>
            </a:prstGeom>
            <a:ln w="12700" cap="flat">
              <a:noFill/>
              <a:miter lim="400000"/>
            </a:ln>
            <a:effectLst/>
          </p:spPr>
        </p:pic>
        <p:sp>
          <p:nvSpPr>
            <p:cNvPr id="139" name="Rectangle 26"/>
            <p:cNvSpPr/>
            <p:nvPr/>
          </p:nvSpPr>
          <p:spPr>
            <a:xfrm>
              <a:off x="6438601" y="-1"/>
              <a:ext cx="5779418" cy="3267866"/>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40" name="Rectangle 27"/>
            <p:cNvSpPr/>
            <p:nvPr/>
          </p:nvSpPr>
          <p:spPr>
            <a:xfrm>
              <a:off x="-1" y="-1"/>
              <a:ext cx="5779418" cy="3267866"/>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3"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174"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175" name="Google Shape;591;p69"/>
          <p:cNvSpPr txBox="1"/>
          <p:nvPr/>
        </p:nvSpPr>
        <p:spPr>
          <a:xfrm>
            <a:off x="3450276" y="1260992"/>
            <a:ext cx="10447648"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객체를 사용하는 이유</a:t>
            </a:r>
          </a:p>
        </p:txBody>
      </p:sp>
      <p:sp>
        <p:nvSpPr>
          <p:cNvPr id="1176" name="Google Shape;617;p72"/>
          <p:cNvSpPr txBox="1"/>
          <p:nvPr/>
        </p:nvSpPr>
        <p:spPr>
          <a:xfrm>
            <a:off x="3450276" y="2250573"/>
            <a:ext cx="10447648" cy="803436"/>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2800">
                <a:latin typeface="Jalpullineunharu Medium"/>
                <a:ea typeface="Jalpullineunharu Medium"/>
                <a:cs typeface="Jalpullineunharu Medium"/>
                <a:sym typeface="Jalpullineunharu Medium"/>
              </a:defRPr>
            </a:pPr>
            <a:r>
              <a:t>const profile = </a:t>
            </a:r>
            <a:r>
              <a:rPr>
                <a:solidFill>
                  <a:srgbClr val="0000FF"/>
                </a:solidFill>
              </a:rPr>
              <a:t>[“철수", “남자", 170, “64”, “구로구"]</a:t>
            </a:r>
          </a:p>
        </p:txBody>
      </p:sp>
      <p:sp>
        <p:nvSpPr>
          <p:cNvPr id="1177" name="Google Shape;619;p72"/>
          <p:cNvSpPr txBox="1"/>
          <p:nvPr/>
        </p:nvSpPr>
        <p:spPr>
          <a:xfrm>
            <a:off x="3450276" y="4012753"/>
            <a:ext cx="10447648" cy="803436"/>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2800">
                <a:latin typeface="Jalpullineunharu Medium"/>
                <a:ea typeface="Jalpullineunharu Medium"/>
                <a:cs typeface="Jalpullineunharu Medium"/>
                <a:sym typeface="Jalpullineunharu Medium"/>
              </a:defRPr>
            </a:pPr>
            <a:r>
              <a:t>요소들의 </a:t>
            </a:r>
            <a:r>
              <a:rPr>
                <a:solidFill>
                  <a:srgbClr val="FF0000"/>
                </a:solidFill>
              </a:rPr>
              <a:t>성격이 다를 경우</a:t>
            </a:r>
            <a:r>
              <a:t> 객체에 저장</a:t>
            </a:r>
          </a:p>
        </p:txBody>
      </p:sp>
      <p:sp>
        <p:nvSpPr>
          <p:cNvPr id="1178" name="Straight Connector 18"/>
          <p:cNvSpPr/>
          <p:nvPr/>
        </p:nvSpPr>
        <p:spPr>
          <a:xfrm flipV="1">
            <a:off x="8674100" y="3031582"/>
            <a:ext cx="2" cy="842854"/>
          </a:xfrm>
          <a:prstGeom prst="line">
            <a:avLst/>
          </a:prstGeom>
          <a:ln w="44450" cap="rnd">
            <a:solidFill>
              <a:srgbClr val="000000"/>
            </a:solidFill>
            <a:headEnd type="triangle"/>
          </a:ln>
        </p:spPr>
        <p:txBody>
          <a:bodyPr lIns="45718" tIns="45718" rIns="45718" bIns="45718"/>
          <a:lstStyle/>
          <a:p>
            <a:pPr/>
          </a:p>
        </p:txBody>
      </p:sp>
      <p:sp>
        <p:nvSpPr>
          <p:cNvPr id="1179" name="Straight Connector 19"/>
          <p:cNvSpPr/>
          <p:nvPr/>
        </p:nvSpPr>
        <p:spPr>
          <a:xfrm flipV="1">
            <a:off x="8674100" y="4876799"/>
            <a:ext cx="2" cy="842852"/>
          </a:xfrm>
          <a:prstGeom prst="line">
            <a:avLst/>
          </a:prstGeom>
          <a:ln w="44450" cap="rnd">
            <a:solidFill>
              <a:srgbClr val="000000"/>
            </a:solidFill>
            <a:headEnd type="triangle"/>
          </a:ln>
        </p:spPr>
        <p:txBody>
          <a:bodyPr lIns="45718" tIns="45718" rIns="45718" bIns="45718"/>
          <a:lstStyle/>
          <a:p>
            <a:pPr/>
          </a:p>
        </p:txBody>
      </p:sp>
      <p:grpSp>
        <p:nvGrpSpPr>
          <p:cNvPr id="1182" name="Group 3"/>
          <p:cNvGrpSpPr/>
          <p:nvPr/>
        </p:nvGrpSpPr>
        <p:grpSpPr>
          <a:xfrm>
            <a:off x="3263897" y="6061563"/>
            <a:ext cx="10447648" cy="3331253"/>
            <a:chOff x="0" y="0"/>
            <a:chExt cx="10447646" cy="3331252"/>
          </a:xfrm>
        </p:grpSpPr>
        <p:sp>
          <p:nvSpPr>
            <p:cNvPr id="1180" name="Google Shape;621;p72"/>
            <p:cNvSpPr/>
            <p:nvPr/>
          </p:nvSpPr>
          <p:spPr>
            <a:xfrm>
              <a:off x="0" y="40299"/>
              <a:ext cx="1044764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p>
              <a:pPr algn="ctr">
                <a:lnSpc>
                  <a:spcPct val="115000"/>
                </a:lnSpc>
                <a:defRPr sz="2800">
                  <a:latin typeface="Jalpullineunharu Medium"/>
                  <a:ea typeface="Jalpullineunharu Medium"/>
                  <a:cs typeface="Jalpullineunharu Medium"/>
                  <a:sym typeface="Jalpullineunharu Medium"/>
                </a:defRPr>
              </a:pPr>
              <a:r>
                <a:t>const profile  = {</a:t>
              </a:r>
            </a:p>
            <a:p>
              <a:pPr algn="ctr">
                <a:lnSpc>
                  <a:spcPct val="115000"/>
                </a:lnSpc>
                <a:defRPr sz="2800">
                  <a:solidFill>
                    <a:srgbClr val="0000FF"/>
                  </a:solidFill>
                  <a:latin typeface="Jalpullineunharu Medium"/>
                  <a:ea typeface="Jalpullineunharu Medium"/>
                  <a:cs typeface="Jalpullineunharu Medium"/>
                  <a:sym typeface="Jalpullineunharu Medium"/>
                </a:defRPr>
              </a:pPr>
              <a:r>
                <a:t>     name: “철수",</a:t>
              </a:r>
            </a:p>
            <a:p>
              <a:pPr algn="ctr">
                <a:lnSpc>
                  <a:spcPct val="115000"/>
                </a:lnSpc>
                <a:defRPr sz="2800">
                  <a:solidFill>
                    <a:srgbClr val="0000FF"/>
                  </a:solidFill>
                  <a:latin typeface="Jalpullineunharu Medium"/>
                  <a:ea typeface="Jalpullineunharu Medium"/>
                  <a:cs typeface="Jalpullineunharu Medium"/>
                  <a:sym typeface="Jalpullineunharu Medium"/>
                </a:defRPr>
              </a:pPr>
              <a:r>
                <a:t>       gender: “남자",</a:t>
              </a:r>
            </a:p>
            <a:p>
              <a:pPr algn="ctr">
                <a:lnSpc>
                  <a:spcPct val="115000"/>
                </a:lnSpc>
                <a:defRPr sz="2800">
                  <a:solidFill>
                    <a:srgbClr val="0000FF"/>
                  </a:solidFill>
                  <a:latin typeface="Jalpullineunharu Medium"/>
                  <a:ea typeface="Jalpullineunharu Medium"/>
                  <a:cs typeface="Jalpullineunharu Medium"/>
                  <a:sym typeface="Jalpullineunharu Medium"/>
                </a:defRPr>
              </a:pPr>
              <a:r>
                <a:t>   height: 170,</a:t>
              </a:r>
            </a:p>
            <a:p>
              <a:pPr algn="ctr">
                <a:lnSpc>
                  <a:spcPct val="115000"/>
                </a:lnSpc>
                <a:defRPr sz="2800">
                  <a:solidFill>
                    <a:srgbClr val="0000FF"/>
                  </a:solidFill>
                  <a:latin typeface="Jalpullineunharu Medium"/>
                  <a:ea typeface="Jalpullineunharu Medium"/>
                  <a:cs typeface="Jalpullineunharu Medium"/>
                  <a:sym typeface="Jalpullineunharu Medium"/>
                </a:defRPr>
              </a:pPr>
              <a:r>
                <a:t>…</a:t>
              </a:r>
            </a:p>
            <a:p>
              <a:pPr>
                <a:lnSpc>
                  <a:spcPct val="115000"/>
                </a:lnSpc>
                <a:defRPr sz="2800">
                  <a:solidFill>
                    <a:srgbClr val="0000FF"/>
                  </a:solidFill>
                  <a:latin typeface="Jalpullineunharu Medium"/>
                  <a:ea typeface="Jalpullineunharu Medium"/>
                  <a:cs typeface="Jalpullineunharu Medium"/>
                  <a:sym typeface="Jalpullineunharu Medium"/>
                </a:defRPr>
              </a:pPr>
              <a:r>
                <a:t>                                      </a:t>
              </a:r>
              <a:r>
                <a:rPr>
                  <a:solidFill>
                    <a:srgbClr val="000000"/>
                  </a:solidFill>
                </a:rPr>
                <a:t>}</a:t>
              </a:r>
            </a:p>
          </p:txBody>
        </p:sp>
        <p:sp>
          <p:nvSpPr>
            <p:cNvPr id="1181" name="Rectangle 20"/>
            <p:cNvSpPr/>
            <p:nvPr/>
          </p:nvSpPr>
          <p:spPr>
            <a:xfrm>
              <a:off x="3563226" y="0"/>
              <a:ext cx="3629400" cy="3331253"/>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sp>
        <p:nvSpPr>
          <p:cNvPr id="1183"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5"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186"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187" name="Google Shape;591;p69"/>
          <p:cNvSpPr txBox="1"/>
          <p:nvPr/>
        </p:nvSpPr>
        <p:spPr>
          <a:xfrm>
            <a:off x="3450276" y="1260992"/>
            <a:ext cx="10447648" cy="8674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객체</a:t>
            </a:r>
          </a:p>
        </p:txBody>
      </p:sp>
      <p:sp>
        <p:nvSpPr>
          <p:cNvPr id="1188" name="Google Shape;593;p69"/>
          <p:cNvSpPr txBox="1"/>
          <p:nvPr/>
        </p:nvSpPr>
        <p:spPr>
          <a:xfrm>
            <a:off x="3450276" y="2463943"/>
            <a:ext cx="10447648" cy="8034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2800">
                <a:latin typeface="Jalpullineunharu Medium"/>
                <a:ea typeface="Jalpullineunharu Medium"/>
                <a:cs typeface="Jalpullineunharu Medium"/>
                <a:sym typeface="Jalpullineunharu Medium"/>
              </a:defRPr>
            </a:pPr>
            <a:r>
              <a:t>성격이 다른 데이터를 하나의 </a:t>
            </a:r>
            <a:r>
              <a:rPr b="1">
                <a:solidFill>
                  <a:srgbClr val="FF40FF"/>
                </a:solidFill>
              </a:rPr>
              <a:t>그룹</a:t>
            </a:r>
            <a:r>
              <a:t>으로 묶는 것</a:t>
            </a:r>
          </a:p>
        </p:txBody>
      </p:sp>
      <p:sp>
        <p:nvSpPr>
          <p:cNvPr id="1189"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190" name="Group 3"/>
          <p:cNvSpPr/>
          <p:nvPr/>
        </p:nvSpPr>
        <p:spPr>
          <a:xfrm>
            <a:off x="3263897" y="4255447"/>
            <a:ext cx="1044764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lnSpc>
                <a:spcPct val="115000"/>
              </a:lnSpc>
              <a:defRPr sz="2800">
                <a:solidFill>
                  <a:srgbClr val="FF40FF"/>
                </a:solidFill>
                <a:latin typeface="Jalpullineunharu Medium"/>
                <a:ea typeface="Jalpullineunharu Medium"/>
                <a:cs typeface="Jalpullineunharu Medium"/>
                <a:sym typeface="Jalpullineunharu Medium"/>
              </a:defRPr>
            </a:pPr>
            <a:r>
              <a:rPr b="1"/>
              <a:t>const profile  = {</a:t>
            </a:r>
            <a:br/>
            <a:endParaRPr sz="1500"/>
          </a:p>
          <a:p>
            <a:pPr algn="ctr">
              <a:lnSpc>
                <a:spcPct val="115000"/>
              </a:lnSpc>
              <a:defRPr sz="2800">
                <a:solidFill>
                  <a:srgbClr val="0000FF"/>
                </a:solidFill>
                <a:latin typeface="Jalpullineunharu Medium"/>
                <a:ea typeface="Jalpullineunharu Medium"/>
                <a:cs typeface="Jalpullineunharu Medium"/>
                <a:sym typeface="Jalpullineunharu Medium"/>
              </a:defRPr>
            </a:pPr>
            <a:r>
              <a:t>     name:  </a:t>
            </a:r>
            <a:r>
              <a:rPr>
                <a:solidFill>
                  <a:srgbClr val="FF2600"/>
                </a:solidFill>
              </a:rPr>
              <a:t>“철수",</a:t>
            </a:r>
            <a:endParaRPr>
              <a:solidFill>
                <a:srgbClr val="FF2600"/>
              </a:solidFill>
            </a:endParaRPr>
          </a:p>
          <a:p>
            <a:pPr algn="ctr">
              <a:lnSpc>
                <a:spcPct val="115000"/>
              </a:lnSpc>
              <a:defRPr sz="2800">
                <a:solidFill>
                  <a:srgbClr val="0000FF"/>
                </a:solidFill>
                <a:latin typeface="Jalpullineunharu Medium"/>
                <a:ea typeface="Jalpullineunharu Medium"/>
                <a:cs typeface="Jalpullineunharu Medium"/>
                <a:sym typeface="Jalpullineunharu Medium"/>
              </a:defRPr>
            </a:pPr>
            <a:r>
              <a:t>       gender:  </a:t>
            </a:r>
            <a:r>
              <a:rPr>
                <a:solidFill>
                  <a:srgbClr val="FF2600"/>
                </a:solidFill>
              </a:rPr>
              <a:t>“남자",</a:t>
            </a:r>
            <a:endParaRPr>
              <a:solidFill>
                <a:srgbClr val="FF2600"/>
              </a:solidFill>
            </a:endParaRPr>
          </a:p>
          <a:p>
            <a:pPr algn="ctr">
              <a:lnSpc>
                <a:spcPct val="115000"/>
              </a:lnSpc>
              <a:defRPr sz="2800">
                <a:solidFill>
                  <a:srgbClr val="0000FF"/>
                </a:solidFill>
                <a:latin typeface="Jalpullineunharu Medium"/>
                <a:ea typeface="Jalpullineunharu Medium"/>
                <a:cs typeface="Jalpullineunharu Medium"/>
                <a:sym typeface="Jalpullineunharu Medium"/>
              </a:defRPr>
            </a:pPr>
            <a:r>
              <a:t>   height:  </a:t>
            </a:r>
            <a:r>
              <a:rPr>
                <a:solidFill>
                  <a:srgbClr val="FF2600"/>
                </a:solidFill>
              </a:rPr>
              <a:t>170</a:t>
            </a:r>
            <a:br/>
            <a:endParaRPr sz="1500"/>
          </a:p>
          <a:p>
            <a:pPr>
              <a:lnSpc>
                <a:spcPct val="115000"/>
              </a:lnSpc>
              <a:defRPr sz="2800">
                <a:solidFill>
                  <a:srgbClr val="0000FF"/>
                </a:solidFill>
                <a:latin typeface="Jalpullineunharu Medium"/>
                <a:ea typeface="Jalpullineunharu Medium"/>
                <a:cs typeface="Jalpullineunharu Medium"/>
                <a:sym typeface="Jalpullineunharu Medium"/>
              </a:defRPr>
            </a:pPr>
            <a:r>
              <a:t>                                     </a:t>
            </a:r>
            <a:r>
              <a:rPr>
                <a:solidFill>
                  <a:srgbClr val="FF40FF"/>
                </a:solidFill>
              </a:rPr>
              <a:t> </a:t>
            </a:r>
            <a:r>
              <a:rPr b="1">
                <a:solidFill>
                  <a:srgbClr val="FF40FF"/>
                </a:solidFill>
              </a:rPr>
              <a:t>}</a:t>
            </a:r>
          </a:p>
        </p:txBody>
      </p:sp>
      <p:sp>
        <p:nvSpPr>
          <p:cNvPr id="1191" name="선"/>
          <p:cNvSpPr/>
          <p:nvPr/>
        </p:nvSpPr>
        <p:spPr>
          <a:xfrm flipH="1">
            <a:off x="4644925" y="5741081"/>
            <a:ext cx="2281463" cy="1"/>
          </a:xfrm>
          <a:prstGeom prst="line">
            <a:avLst/>
          </a:prstGeom>
          <a:ln w="254000">
            <a:solidFill>
              <a:srgbClr val="0433FF"/>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92" name="선"/>
          <p:cNvSpPr/>
          <p:nvPr/>
        </p:nvSpPr>
        <p:spPr>
          <a:xfrm>
            <a:off x="10560118" y="5741081"/>
            <a:ext cx="2364743" cy="1"/>
          </a:xfrm>
          <a:prstGeom prst="line">
            <a:avLst/>
          </a:prstGeom>
          <a:ln w="254000">
            <a:solidFill>
              <a:srgbClr val="FF2600"/>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93" name="값(value)"/>
          <p:cNvSpPr txBox="1"/>
          <p:nvPr/>
        </p:nvSpPr>
        <p:spPr>
          <a:xfrm>
            <a:off x="13349487" y="5130838"/>
            <a:ext cx="3590478" cy="122048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7000">
                <a:solidFill>
                  <a:srgbClr val="FF2600"/>
                </a:solidFill>
              </a:defRPr>
            </a:lvl1pPr>
          </a:lstStyle>
          <a:p>
            <a:pPr/>
            <a:r>
              <a:t>값(value)</a:t>
            </a:r>
          </a:p>
        </p:txBody>
      </p:sp>
      <p:sp>
        <p:nvSpPr>
          <p:cNvPr id="1194" name="키(key)"/>
          <p:cNvSpPr txBox="1"/>
          <p:nvPr/>
        </p:nvSpPr>
        <p:spPr>
          <a:xfrm>
            <a:off x="1270368" y="5130838"/>
            <a:ext cx="2848631" cy="122048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7000">
                <a:solidFill>
                  <a:srgbClr val="0433FF"/>
                </a:solidFill>
              </a:defRPr>
            </a:lvl1pPr>
          </a:lstStyle>
          <a:p>
            <a:pPr/>
            <a:r>
              <a:t>키(key)</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6"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197"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198" name="Google Shape;591;p69"/>
          <p:cNvSpPr txBox="1"/>
          <p:nvPr/>
        </p:nvSpPr>
        <p:spPr>
          <a:xfrm>
            <a:off x="3450276" y="1260992"/>
            <a:ext cx="10447648"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객체의 기능</a:t>
            </a:r>
          </a:p>
        </p:txBody>
      </p:sp>
      <p:sp>
        <p:nvSpPr>
          <p:cNvPr id="1199" name="Google Shape;628;p73"/>
          <p:cNvSpPr txBox="1"/>
          <p:nvPr/>
        </p:nvSpPr>
        <p:spPr>
          <a:xfrm>
            <a:off x="3111499" y="2320369"/>
            <a:ext cx="10447647" cy="2424978"/>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2600">
                <a:latin typeface="Jalpullineunharu Medium"/>
                <a:ea typeface="Jalpullineunharu Medium"/>
                <a:cs typeface="Jalpullineunharu Medium"/>
                <a:sym typeface="Jalpullineunharu Medium"/>
              </a:defRPr>
            </a:pPr>
            <a:r>
              <a:t>const profile = {</a:t>
            </a:r>
          </a:p>
          <a:p>
            <a:pPr algn="ctr">
              <a:defRPr sz="1500">
                <a:latin typeface="Jalpullineunharu Medium"/>
                <a:ea typeface="Jalpullineunharu Medium"/>
                <a:cs typeface="Jalpullineunharu Medium"/>
                <a:sym typeface="Jalpullineunharu Medium"/>
              </a:defRPr>
            </a:pPr>
          </a:p>
          <a:p>
            <a:pPr algn="ctr">
              <a:defRPr sz="2600">
                <a:latin typeface="Jalpullineunharu Medium"/>
                <a:ea typeface="Jalpullineunharu Medium"/>
                <a:cs typeface="Jalpullineunharu Medium"/>
                <a:sym typeface="Jalpullineunharu Medium"/>
              </a:defRPr>
            </a:pPr>
            <a:r>
              <a:t>     name: “철수”,</a:t>
            </a:r>
          </a:p>
          <a:p>
            <a:pPr algn="ctr">
              <a:defRPr sz="2600">
                <a:latin typeface="Jalpullineunharu Medium"/>
                <a:ea typeface="Jalpullineunharu Medium"/>
                <a:cs typeface="Jalpullineunharu Medium"/>
                <a:sym typeface="Jalpullineunharu Medium"/>
              </a:defRPr>
            </a:pPr>
            <a:r>
              <a:t>                      school: “다람쥐초등학교”,</a:t>
            </a:r>
            <a:br/>
            <a:endParaRPr sz="1500"/>
          </a:p>
          <a:p>
            <a:pPr>
              <a:defRPr sz="2600">
                <a:latin typeface="Jalpullineunharu Medium"/>
                <a:ea typeface="Jalpullineunharu Medium"/>
                <a:cs typeface="Jalpullineunharu Medium"/>
                <a:sym typeface="Jalpullineunharu Medium"/>
              </a:defRPr>
            </a:pPr>
            <a:r>
              <a:t>                                           }</a:t>
            </a:r>
          </a:p>
        </p:txBody>
      </p:sp>
      <p:sp>
        <p:nvSpPr>
          <p:cNvPr id="1200" name="Rectangle 24"/>
          <p:cNvSpPr/>
          <p:nvPr/>
        </p:nvSpPr>
        <p:spPr>
          <a:xfrm>
            <a:off x="5833166" y="2286000"/>
            <a:ext cx="6438301" cy="2533487"/>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201" name="Group 1"/>
          <p:cNvSpPr txBox="1"/>
          <p:nvPr/>
        </p:nvSpPr>
        <p:spPr>
          <a:xfrm>
            <a:off x="1714774" y="5787269"/>
            <a:ext cx="14500359" cy="3579410"/>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lstStyle/>
          <a:p>
            <a:pPr>
              <a:defRPr sz="7000">
                <a:latin typeface="Jalpullineunharu Medium"/>
                <a:ea typeface="Jalpullineunharu Medium"/>
                <a:cs typeface="Jalpullineunharu Medium"/>
                <a:sym typeface="Jalpullineunharu Medium"/>
              </a:defRPr>
            </a:pPr>
            <a:r>
              <a:t>profile</a:t>
            </a:r>
            <a:r>
              <a:rPr>
                <a:solidFill>
                  <a:srgbClr val="0000FF"/>
                </a:solidFill>
              </a:rPr>
              <a:t>.name</a:t>
            </a:r>
            <a:r>
              <a:t>       //  “철수"</a:t>
            </a:r>
            <a:br/>
            <a:r>
              <a:t>profile</a:t>
            </a:r>
            <a:r>
              <a:rPr>
                <a:solidFill>
                  <a:srgbClr val="0000FF"/>
                </a:solidFill>
              </a:rPr>
              <a:t>.school</a:t>
            </a:r>
            <a:r>
              <a:t>      //  “다람쥐초등학교”</a:t>
            </a:r>
          </a:p>
        </p:txBody>
      </p:sp>
      <p:sp>
        <p:nvSpPr>
          <p:cNvPr id="1202"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04" name="Picture 12" descr="Picture 12"/>
          <p:cNvPicPr>
            <a:picLocks noChangeAspect="1"/>
          </p:cNvPicPr>
          <p:nvPr/>
        </p:nvPicPr>
        <p:blipFill>
          <a:blip r:embed="rId2">
            <a:extLst/>
          </a:blip>
          <a:stretch>
            <a:fillRect/>
          </a:stretch>
        </p:blipFill>
        <p:spPr>
          <a:xfrm>
            <a:off x="5590563" y="3053374"/>
            <a:ext cx="5979137" cy="4035917"/>
          </a:xfrm>
          <a:prstGeom prst="rect">
            <a:avLst/>
          </a:prstGeom>
          <a:ln w="12700">
            <a:miter lim="400000"/>
          </a:ln>
        </p:spPr>
      </p:pic>
      <p:pic>
        <p:nvPicPr>
          <p:cNvPr id="1205" name="Picture 13" descr="Picture 13"/>
          <p:cNvPicPr>
            <a:picLocks noChangeAspect="1"/>
          </p:cNvPicPr>
          <p:nvPr/>
        </p:nvPicPr>
        <p:blipFill>
          <a:blip r:embed="rId3">
            <a:extLst/>
          </a:blip>
          <a:stretch>
            <a:fillRect/>
          </a:stretch>
        </p:blipFill>
        <p:spPr>
          <a:xfrm flipH="1">
            <a:off x="4451551" y="3994172"/>
            <a:ext cx="7708901" cy="3358597"/>
          </a:xfrm>
          <a:prstGeom prst="rect">
            <a:avLst/>
          </a:prstGeom>
          <a:ln w="12700">
            <a:miter lim="400000"/>
          </a:ln>
        </p:spPr>
      </p:pic>
      <p:pic>
        <p:nvPicPr>
          <p:cNvPr id="1206" name="Picture 31" descr="Picture 31"/>
          <p:cNvPicPr>
            <a:picLocks noChangeAspect="1"/>
          </p:cNvPicPr>
          <p:nvPr/>
        </p:nvPicPr>
        <p:blipFill>
          <a:blip r:embed="rId4">
            <a:extLst/>
          </a:blip>
          <a:stretch>
            <a:fillRect/>
          </a:stretch>
        </p:blipFill>
        <p:spPr>
          <a:xfrm>
            <a:off x="10092814" y="2845036"/>
            <a:ext cx="1181509" cy="1149139"/>
          </a:xfrm>
          <a:prstGeom prst="rect">
            <a:avLst/>
          </a:prstGeom>
          <a:ln w="12700">
            <a:miter lim="400000"/>
          </a:ln>
        </p:spPr>
      </p:pic>
      <p:sp>
        <p:nvSpPr>
          <p:cNvPr id="1207"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208" name="object 6"/>
          <p:cNvSpPr/>
          <p:nvPr/>
        </p:nvSpPr>
        <p:spPr>
          <a:xfrm>
            <a:off x="965200" y="622300"/>
            <a:ext cx="1066800" cy="393700"/>
          </a:xfrm>
          <a:prstGeom prst="rect">
            <a:avLst/>
          </a:prstGeom>
          <a:blipFill>
            <a:blip r:embed="rId5"/>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209" name="Google Shape;303;p39"/>
          <p:cNvSpPr txBox="1"/>
          <p:nvPr/>
        </p:nvSpPr>
        <p:spPr>
          <a:xfrm>
            <a:off x="3356307" y="4425412"/>
            <a:ext cx="10447647" cy="140872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6600">
                <a:latin typeface="Jalpullineunharu Medium"/>
                <a:ea typeface="Jalpullineunharu Medium"/>
                <a:cs typeface="Jalpullineunharu Medium"/>
                <a:sym typeface="Jalpullineunharu Medium"/>
              </a:defRPr>
            </a:lvl1pPr>
          </a:lstStyle>
          <a:p>
            <a:pPr/>
            <a:r>
              <a:t>객체 실습</a:t>
            </a:r>
          </a:p>
        </p:txBody>
      </p:sp>
      <p:pic>
        <p:nvPicPr>
          <p:cNvPr id="1210" name="Picture 33" descr="Picture 33"/>
          <p:cNvPicPr>
            <a:picLocks noChangeAspect="1"/>
          </p:cNvPicPr>
          <p:nvPr/>
        </p:nvPicPr>
        <p:blipFill>
          <a:blip r:embed="rId6">
            <a:extLst/>
          </a:blip>
          <a:stretch>
            <a:fillRect/>
          </a:stretch>
        </p:blipFill>
        <p:spPr>
          <a:xfrm>
            <a:off x="10584976" y="6590926"/>
            <a:ext cx="2081453" cy="962673"/>
          </a:xfrm>
          <a:prstGeom prst="rect">
            <a:avLst/>
          </a:prstGeom>
          <a:ln w="12700">
            <a:miter lim="400000"/>
          </a:ln>
        </p:spPr>
      </p:pic>
      <p:sp>
        <p:nvSpPr>
          <p:cNvPr id="1211"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212" name="Google Shape;92;p18"/>
          <p:cNvSpPr txBox="1"/>
          <p:nvPr/>
        </p:nvSpPr>
        <p:spPr>
          <a:xfrm>
            <a:off x="12666426" y="8738275"/>
            <a:ext cx="3950207" cy="642143"/>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r">
              <a:defRPr>
                <a:latin typeface="Jalpullineunharu Medium"/>
                <a:ea typeface="Jalpullineunharu Medium"/>
                <a:cs typeface="Jalpullineunharu Medium"/>
                <a:sym typeface="Jalpullineunharu Medium"/>
              </a:defRPr>
            </a:lvl1pPr>
          </a:lstStyle>
          <a:p>
            <a:pPr/>
            <a:r>
              <a:t>실습 환경 -  웹브라우저 콘솔</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4"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215"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216" name="Google Shape;643;p75"/>
          <p:cNvSpPr txBox="1"/>
          <p:nvPr/>
        </p:nvSpPr>
        <p:spPr>
          <a:xfrm>
            <a:off x="3450276" y="1118991"/>
            <a:ext cx="10447648"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배열에 담긴 객체</a:t>
            </a:r>
          </a:p>
        </p:txBody>
      </p:sp>
      <p:sp>
        <p:nvSpPr>
          <p:cNvPr id="1217" name="Google Shape;657;p76"/>
          <p:cNvSpPr txBox="1"/>
          <p:nvPr/>
        </p:nvSpPr>
        <p:spPr>
          <a:xfrm>
            <a:off x="4711698" y="4001715"/>
            <a:ext cx="10447647" cy="3481383"/>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nSpc>
                <a:spcPct val="150000"/>
              </a:lnSpc>
              <a:defRPr sz="2800">
                <a:latin typeface="Jalpullineunharu Medium"/>
                <a:ea typeface="Jalpullineunharu Medium"/>
                <a:cs typeface="Jalpullineunharu Medium"/>
                <a:sym typeface="Jalpullineunharu Medium"/>
              </a:defRPr>
            </a:pPr>
            <a:r>
              <a:t>const classmates = [</a:t>
            </a:r>
            <a:br/>
            <a:r>
              <a:t>     { name: "철수", age: 8, school: "다람쥐초등학교" },</a:t>
            </a:r>
            <a:br/>
            <a:r>
              <a:t>     { name: "영희", age: 8, school: "다람쥐초등학교" },</a:t>
            </a:r>
            <a:br/>
            <a:r>
              <a:t>     { name: "훈이", age: 7, school: "토끼초등학교" }</a:t>
            </a:r>
            <a:br/>
            <a:r>
              <a:t>]</a:t>
            </a:r>
          </a:p>
        </p:txBody>
      </p:sp>
      <p:sp>
        <p:nvSpPr>
          <p:cNvPr id="1218" name="Google Shape;658;p76"/>
          <p:cNvSpPr txBox="1"/>
          <p:nvPr/>
        </p:nvSpPr>
        <p:spPr>
          <a:xfrm>
            <a:off x="3439348" y="2146724"/>
            <a:ext cx="10447647" cy="803436"/>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lnSpc>
                <a:spcPct val="150000"/>
              </a:lnSpc>
              <a:defRPr sz="2800">
                <a:latin typeface="Jalpullineunharu Medium"/>
                <a:ea typeface="Jalpullineunharu Medium"/>
                <a:cs typeface="Jalpullineunharu Medium"/>
                <a:sym typeface="Jalpullineunharu Medium"/>
              </a:defRPr>
            </a:lvl1pPr>
          </a:lstStyle>
          <a:p>
            <a:pPr/>
            <a:r>
              <a:t>비슷한 객체를 한 묶음으로 만들어야 할 때 </a:t>
            </a:r>
          </a:p>
        </p:txBody>
      </p:sp>
      <p:sp>
        <p:nvSpPr>
          <p:cNvPr id="1219" name="Rectangle 21"/>
          <p:cNvSpPr/>
          <p:nvPr/>
        </p:nvSpPr>
        <p:spPr>
          <a:xfrm>
            <a:off x="3873500" y="3825235"/>
            <a:ext cx="9831208" cy="4023365"/>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220"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22" name="Picture 12" descr="Picture 12"/>
          <p:cNvPicPr>
            <a:picLocks noChangeAspect="1"/>
          </p:cNvPicPr>
          <p:nvPr/>
        </p:nvPicPr>
        <p:blipFill>
          <a:blip r:embed="rId2">
            <a:extLst/>
          </a:blip>
          <a:stretch>
            <a:fillRect/>
          </a:stretch>
        </p:blipFill>
        <p:spPr>
          <a:xfrm>
            <a:off x="5590563" y="3053374"/>
            <a:ext cx="5979137" cy="4035917"/>
          </a:xfrm>
          <a:prstGeom prst="rect">
            <a:avLst/>
          </a:prstGeom>
          <a:ln w="12700">
            <a:miter lim="400000"/>
          </a:ln>
        </p:spPr>
      </p:pic>
      <p:pic>
        <p:nvPicPr>
          <p:cNvPr id="1223" name="Picture 13" descr="Picture 13"/>
          <p:cNvPicPr>
            <a:picLocks noChangeAspect="1"/>
          </p:cNvPicPr>
          <p:nvPr/>
        </p:nvPicPr>
        <p:blipFill>
          <a:blip r:embed="rId3">
            <a:extLst/>
          </a:blip>
          <a:stretch>
            <a:fillRect/>
          </a:stretch>
        </p:blipFill>
        <p:spPr>
          <a:xfrm flipH="1">
            <a:off x="4451551" y="3994172"/>
            <a:ext cx="7708901" cy="3358597"/>
          </a:xfrm>
          <a:prstGeom prst="rect">
            <a:avLst/>
          </a:prstGeom>
          <a:ln w="12700">
            <a:miter lim="400000"/>
          </a:ln>
        </p:spPr>
      </p:pic>
      <p:pic>
        <p:nvPicPr>
          <p:cNvPr id="1224" name="Picture 31" descr="Picture 31"/>
          <p:cNvPicPr>
            <a:picLocks noChangeAspect="1"/>
          </p:cNvPicPr>
          <p:nvPr/>
        </p:nvPicPr>
        <p:blipFill>
          <a:blip r:embed="rId4">
            <a:extLst/>
          </a:blip>
          <a:stretch>
            <a:fillRect/>
          </a:stretch>
        </p:blipFill>
        <p:spPr>
          <a:xfrm>
            <a:off x="10092814" y="2845036"/>
            <a:ext cx="1181509" cy="1149139"/>
          </a:xfrm>
          <a:prstGeom prst="rect">
            <a:avLst/>
          </a:prstGeom>
          <a:ln w="12700">
            <a:miter lim="400000"/>
          </a:ln>
        </p:spPr>
      </p:pic>
      <p:sp>
        <p:nvSpPr>
          <p:cNvPr id="1225"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226" name="object 6"/>
          <p:cNvSpPr/>
          <p:nvPr/>
        </p:nvSpPr>
        <p:spPr>
          <a:xfrm>
            <a:off x="965200" y="622300"/>
            <a:ext cx="1066800" cy="393700"/>
          </a:xfrm>
          <a:prstGeom prst="rect">
            <a:avLst/>
          </a:prstGeom>
          <a:blipFill>
            <a:blip r:embed="rId5"/>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227" name="Google Shape;303;p39"/>
          <p:cNvSpPr txBox="1"/>
          <p:nvPr/>
        </p:nvSpPr>
        <p:spPr>
          <a:xfrm>
            <a:off x="3356307" y="4425412"/>
            <a:ext cx="10447647" cy="140872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6600">
                <a:latin typeface="Jalpullineunharu Medium"/>
                <a:ea typeface="Jalpullineunharu Medium"/>
                <a:cs typeface="Jalpullineunharu Medium"/>
                <a:sym typeface="Jalpullineunharu Medium"/>
              </a:defRPr>
            </a:lvl1pPr>
          </a:lstStyle>
          <a:p>
            <a:pPr/>
            <a:r>
              <a:t>배열에 담긴 객체 실습</a:t>
            </a:r>
          </a:p>
        </p:txBody>
      </p:sp>
      <p:pic>
        <p:nvPicPr>
          <p:cNvPr id="1228" name="Picture 33" descr="Picture 33"/>
          <p:cNvPicPr>
            <a:picLocks noChangeAspect="1"/>
          </p:cNvPicPr>
          <p:nvPr/>
        </p:nvPicPr>
        <p:blipFill>
          <a:blip r:embed="rId6">
            <a:extLst/>
          </a:blip>
          <a:stretch>
            <a:fillRect/>
          </a:stretch>
        </p:blipFill>
        <p:spPr>
          <a:xfrm>
            <a:off x="10584976" y="6590926"/>
            <a:ext cx="2081453" cy="962673"/>
          </a:xfrm>
          <a:prstGeom prst="rect">
            <a:avLst/>
          </a:prstGeom>
          <a:ln w="12700">
            <a:miter lim="400000"/>
          </a:ln>
        </p:spPr>
      </p:pic>
      <p:sp>
        <p:nvSpPr>
          <p:cNvPr id="1229"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1"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232"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233" name="Google Shape;643;p75"/>
          <p:cNvSpPr txBox="1"/>
          <p:nvPr/>
        </p:nvSpPr>
        <p:spPr>
          <a:xfrm>
            <a:off x="3450276" y="1118991"/>
            <a:ext cx="10447648"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배열에 담긴 객체 실무 예시</a:t>
            </a:r>
          </a:p>
        </p:txBody>
      </p:sp>
      <p:sp>
        <p:nvSpPr>
          <p:cNvPr id="1234" name="Google Shape;666;p77"/>
          <p:cNvSpPr txBox="1"/>
          <p:nvPr/>
        </p:nvSpPr>
        <p:spPr>
          <a:xfrm>
            <a:off x="8541025" y="5192714"/>
            <a:ext cx="8778526" cy="857793"/>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200">
                <a:latin typeface="Jalpullineunharu Medium"/>
                <a:ea typeface="Jalpullineunharu Medium"/>
                <a:cs typeface="Jalpullineunharu Medium"/>
                <a:sym typeface="Jalpullineunharu Medium"/>
              </a:defRPr>
            </a:lvl1pPr>
          </a:lstStyle>
          <a:p>
            <a:pPr/>
            <a:r>
              <a:t>어떻게 만들면 좋을까요?</a:t>
            </a:r>
          </a:p>
        </p:txBody>
      </p:sp>
      <p:pic>
        <p:nvPicPr>
          <p:cNvPr id="1235" name="Google Shape;667;p77" descr="Google Shape;667;p77"/>
          <p:cNvPicPr>
            <a:picLocks noChangeAspect="1"/>
          </p:cNvPicPr>
          <p:nvPr/>
        </p:nvPicPr>
        <p:blipFill>
          <a:blip r:embed="rId3">
            <a:extLst/>
          </a:blip>
          <a:stretch>
            <a:fillRect/>
          </a:stretch>
        </p:blipFill>
        <p:spPr>
          <a:xfrm>
            <a:off x="1767512" y="2269763"/>
            <a:ext cx="5687389" cy="6688471"/>
          </a:xfrm>
          <a:prstGeom prst="rect">
            <a:avLst/>
          </a:prstGeom>
          <a:ln w="12700">
            <a:miter lim="400000"/>
          </a:ln>
          <a:effectLst>
            <a:outerShdw sx="100000" sy="100000" kx="0" ky="0" algn="b" rotWithShape="0" blurRad="50800" dist="38100" dir="2700000">
              <a:srgbClr val="000000">
                <a:alpha val="40000"/>
              </a:srgbClr>
            </a:outerShdw>
          </a:effectLst>
        </p:spPr>
      </p:pic>
      <p:sp>
        <p:nvSpPr>
          <p:cNvPr id="1236" name="Straight Connector 23"/>
          <p:cNvSpPr/>
          <p:nvPr/>
        </p:nvSpPr>
        <p:spPr>
          <a:xfrm flipH="1">
            <a:off x="7607300" y="5613997"/>
            <a:ext cx="2286000" cy="3"/>
          </a:xfrm>
          <a:prstGeom prst="line">
            <a:avLst/>
          </a:prstGeom>
          <a:ln w="44450" cap="rnd">
            <a:solidFill>
              <a:srgbClr val="000000"/>
            </a:solidFill>
            <a:prstDash val="sysDash"/>
            <a:headEnd type="triangle"/>
          </a:ln>
        </p:spPr>
        <p:txBody>
          <a:bodyPr lIns="45718" tIns="45718" rIns="45718" bIns="45718"/>
          <a:lstStyle/>
          <a:p>
            <a:pPr/>
          </a:p>
        </p:txBody>
      </p:sp>
      <p:sp>
        <p:nvSpPr>
          <p:cNvPr id="1237"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9"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240"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241" name="Google Shape;761;p89"/>
          <p:cNvSpPr txBox="1"/>
          <p:nvPr/>
        </p:nvSpPr>
        <p:spPr>
          <a:xfrm>
            <a:off x="3450276" y="1352013"/>
            <a:ext cx="10447648" cy="89767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실습 예제</a:t>
            </a:r>
          </a:p>
        </p:txBody>
      </p:sp>
      <p:pic>
        <p:nvPicPr>
          <p:cNvPr id="1242" name="Google Shape;857;p99" descr="Google Shape;857;p99"/>
          <p:cNvPicPr>
            <a:picLocks noChangeAspect="1"/>
          </p:cNvPicPr>
          <p:nvPr/>
        </p:nvPicPr>
        <p:blipFill>
          <a:blip r:embed="rId3">
            <a:extLst/>
          </a:blip>
          <a:stretch>
            <a:fillRect/>
          </a:stretch>
        </p:blipFill>
        <p:spPr>
          <a:xfrm>
            <a:off x="456794" y="2164707"/>
            <a:ext cx="5206713" cy="6123191"/>
          </a:xfrm>
          <a:prstGeom prst="rect">
            <a:avLst/>
          </a:prstGeom>
          <a:ln w="12700">
            <a:miter lim="400000"/>
          </a:ln>
          <a:effectLst>
            <a:outerShdw sx="100000" sy="100000" kx="0" ky="0" algn="b" rotWithShape="0" blurRad="50800" dist="38100" dir="2700000">
              <a:srgbClr val="000000">
                <a:alpha val="40000"/>
              </a:srgbClr>
            </a:outerShdw>
          </a:effectLst>
        </p:spPr>
      </p:pic>
      <p:pic>
        <p:nvPicPr>
          <p:cNvPr id="1243" name="Google Shape;858;p99" descr="Google Shape;858;p99"/>
          <p:cNvPicPr>
            <a:picLocks noChangeAspect="1"/>
          </p:cNvPicPr>
          <p:nvPr/>
        </p:nvPicPr>
        <p:blipFill>
          <a:blip r:embed="rId4">
            <a:extLst/>
          </a:blip>
          <a:srcRect l="0" t="0" r="34256" b="26892"/>
          <a:stretch>
            <a:fillRect/>
          </a:stretch>
        </p:blipFill>
        <p:spPr>
          <a:xfrm>
            <a:off x="6089451" y="3116514"/>
            <a:ext cx="5169117" cy="4219681"/>
          </a:xfrm>
          <a:prstGeom prst="rect">
            <a:avLst/>
          </a:prstGeom>
          <a:ln w="127000">
            <a:solidFill>
              <a:srgbClr val="FF40FF"/>
            </a:solidFill>
            <a:miter lim="400000"/>
          </a:ln>
          <a:effectLst>
            <a:outerShdw sx="100000" sy="100000" kx="0" ky="0" algn="b" rotWithShape="0" blurRad="50800" dist="38100" dir="2700000">
              <a:srgbClr val="000000">
                <a:alpha val="40000"/>
              </a:srgbClr>
            </a:outerShdw>
          </a:effectLst>
        </p:spPr>
      </p:pic>
      <p:sp>
        <p:nvSpPr>
          <p:cNvPr id="1244"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pic>
        <p:nvPicPr>
          <p:cNvPr id="1245" name="이미지" descr="이미지"/>
          <p:cNvPicPr>
            <a:picLocks noChangeAspect="1"/>
          </p:cNvPicPr>
          <p:nvPr/>
        </p:nvPicPr>
        <p:blipFill>
          <a:blip r:embed="rId5">
            <a:extLst/>
          </a:blip>
          <a:srcRect l="0" t="0" r="31686" b="0"/>
          <a:stretch>
            <a:fillRect/>
          </a:stretch>
        </p:blipFill>
        <p:spPr>
          <a:xfrm>
            <a:off x="13214635" y="2171555"/>
            <a:ext cx="3357836" cy="6109669"/>
          </a:xfrm>
          <a:prstGeom prst="rect">
            <a:avLst/>
          </a:prstGeom>
          <a:ln w="127000">
            <a:solidFill>
              <a:srgbClr val="FF2600"/>
            </a:solidFill>
            <a:miter lim="400000"/>
          </a:ln>
        </p:spPr>
      </p:pic>
      <p:sp>
        <p:nvSpPr>
          <p:cNvPr id="1246" name="화살표"/>
          <p:cNvSpPr/>
          <p:nvPr/>
        </p:nvSpPr>
        <p:spPr>
          <a:xfrm>
            <a:off x="11697392" y="4318382"/>
            <a:ext cx="1270002" cy="1270002"/>
          </a:xfrm>
          <a:prstGeom prst="rightArrow">
            <a:avLst>
              <a:gd name="adj1" fmla="val 32000"/>
              <a:gd name="adj2" fmla="val 64000"/>
            </a:avLst>
          </a:prstGeom>
          <a:solidFill>
            <a:schemeClr val="accent2"/>
          </a:solidFill>
          <a:ln w="25400">
            <a:solidFill>
              <a:srgbClr val="8C3A38"/>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FFFF"/>
                </a:solidFill>
                <a:latin typeface="+mn-lt"/>
                <a:ea typeface="+mn-ea"/>
                <a:cs typeface="+mn-cs"/>
                <a:sym typeface="Calibri"/>
              </a:defRPr>
            </a:pP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48" name="Picture 12" descr="Picture 12"/>
          <p:cNvPicPr>
            <a:picLocks noChangeAspect="1"/>
          </p:cNvPicPr>
          <p:nvPr/>
        </p:nvPicPr>
        <p:blipFill>
          <a:blip r:embed="rId2">
            <a:extLst/>
          </a:blip>
          <a:stretch>
            <a:fillRect/>
          </a:stretch>
        </p:blipFill>
        <p:spPr>
          <a:xfrm>
            <a:off x="5576496" y="2471303"/>
            <a:ext cx="6263164" cy="4809493"/>
          </a:xfrm>
          <a:prstGeom prst="rect">
            <a:avLst/>
          </a:prstGeom>
          <a:ln w="12700">
            <a:miter lim="400000"/>
          </a:ln>
        </p:spPr>
      </p:pic>
      <p:pic>
        <p:nvPicPr>
          <p:cNvPr id="1249" name="Picture 31" descr="Picture 31"/>
          <p:cNvPicPr>
            <a:picLocks noChangeAspect="1"/>
          </p:cNvPicPr>
          <p:nvPr/>
        </p:nvPicPr>
        <p:blipFill>
          <a:blip r:embed="rId3">
            <a:extLst/>
          </a:blip>
          <a:stretch>
            <a:fillRect/>
          </a:stretch>
        </p:blipFill>
        <p:spPr>
          <a:xfrm>
            <a:off x="10092814" y="2845036"/>
            <a:ext cx="1181509" cy="1149139"/>
          </a:xfrm>
          <a:prstGeom prst="rect">
            <a:avLst/>
          </a:prstGeom>
          <a:ln w="12700">
            <a:miter lim="400000"/>
          </a:ln>
        </p:spPr>
      </p:pic>
      <p:sp>
        <p:nvSpPr>
          <p:cNvPr id="1250"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251" name="object 6"/>
          <p:cNvSpPr/>
          <p:nvPr/>
        </p:nvSpPr>
        <p:spPr>
          <a:xfrm>
            <a:off x="965200" y="622300"/>
            <a:ext cx="1066800" cy="393700"/>
          </a:xfrm>
          <a:prstGeom prst="rect">
            <a:avLst/>
          </a:prstGeom>
          <a:blipFill>
            <a:blip r:embed="rId4"/>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252" name="Google Shape;303;p39"/>
          <p:cNvSpPr txBox="1"/>
          <p:nvPr/>
        </p:nvSpPr>
        <p:spPr>
          <a:xfrm>
            <a:off x="3356307" y="3994172"/>
            <a:ext cx="10447647" cy="21755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6600">
                <a:latin typeface="Jalpullineunharu Medium"/>
                <a:ea typeface="Jalpullineunharu Medium"/>
                <a:cs typeface="Jalpullineunharu Medium"/>
                <a:sym typeface="Jalpullineunharu Medium"/>
              </a:defRPr>
            </a:pPr>
            <a:r>
              <a:t>객체</a:t>
            </a:r>
          </a:p>
          <a:p>
            <a:pPr algn="ctr">
              <a:defRPr sz="5400">
                <a:latin typeface="Jalpullineunharu Medium"/>
                <a:ea typeface="Jalpullineunharu Medium"/>
                <a:cs typeface="Jalpullineunharu Medium"/>
                <a:sym typeface="Jalpullineunharu Medium"/>
              </a:defRPr>
            </a:pPr>
            <a:r>
              <a:t>Algorithm Test</a:t>
            </a:r>
          </a:p>
        </p:txBody>
      </p:sp>
      <p:pic>
        <p:nvPicPr>
          <p:cNvPr id="1253" name="Picture 33" descr="Picture 33"/>
          <p:cNvPicPr>
            <a:picLocks noChangeAspect="1"/>
          </p:cNvPicPr>
          <p:nvPr/>
        </p:nvPicPr>
        <p:blipFill>
          <a:blip r:embed="rId5">
            <a:extLst/>
          </a:blip>
          <a:stretch>
            <a:fillRect/>
          </a:stretch>
        </p:blipFill>
        <p:spPr>
          <a:xfrm>
            <a:off x="10584976" y="6590926"/>
            <a:ext cx="2081453" cy="962673"/>
          </a:xfrm>
          <a:prstGeom prst="rect">
            <a:avLst/>
          </a:prstGeom>
          <a:ln w="12700">
            <a:miter lim="400000"/>
          </a:ln>
        </p:spPr>
      </p:pic>
      <p:pic>
        <p:nvPicPr>
          <p:cNvPr id="1254" name="Picture 11" descr="Picture 11"/>
          <p:cNvPicPr>
            <a:picLocks noChangeAspect="1"/>
          </p:cNvPicPr>
          <p:nvPr/>
        </p:nvPicPr>
        <p:blipFill>
          <a:blip r:embed="rId6">
            <a:extLst/>
          </a:blip>
          <a:stretch>
            <a:fillRect/>
          </a:stretch>
        </p:blipFill>
        <p:spPr>
          <a:xfrm flipH="1">
            <a:off x="4451551" y="3994172"/>
            <a:ext cx="7708901" cy="3358597"/>
          </a:xfrm>
          <a:prstGeom prst="rect">
            <a:avLst/>
          </a:prstGeom>
          <a:ln w="12700">
            <a:miter lim="400000"/>
          </a:ln>
        </p:spPr>
      </p:pic>
      <p:sp>
        <p:nvSpPr>
          <p:cNvPr id="1255"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7"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258"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pic>
        <p:nvPicPr>
          <p:cNvPr id="1259" name="Picture 11" descr="Picture 11"/>
          <p:cNvPicPr>
            <a:picLocks noChangeAspect="1"/>
          </p:cNvPicPr>
          <p:nvPr/>
        </p:nvPicPr>
        <p:blipFill>
          <a:blip r:embed="rId3">
            <a:extLst/>
          </a:blip>
          <a:stretch>
            <a:fillRect/>
          </a:stretch>
        </p:blipFill>
        <p:spPr>
          <a:xfrm>
            <a:off x="5972078" y="10668000"/>
            <a:ext cx="2081453" cy="962671"/>
          </a:xfrm>
          <a:prstGeom prst="rect">
            <a:avLst/>
          </a:prstGeom>
          <a:ln w="12700">
            <a:miter lim="400000"/>
          </a:ln>
        </p:spPr>
      </p:pic>
      <p:pic>
        <p:nvPicPr>
          <p:cNvPr id="1260" name="Picture 3" descr="Picture 3"/>
          <p:cNvPicPr>
            <a:picLocks noChangeAspect="1"/>
          </p:cNvPicPr>
          <p:nvPr/>
        </p:nvPicPr>
        <p:blipFill>
          <a:blip r:embed="rId4">
            <a:extLst/>
          </a:blip>
          <a:stretch>
            <a:fillRect/>
          </a:stretch>
        </p:blipFill>
        <p:spPr>
          <a:xfrm>
            <a:off x="5499100" y="2514600"/>
            <a:ext cx="6350000" cy="5321300"/>
          </a:xfrm>
          <a:prstGeom prst="rect">
            <a:avLst/>
          </a:prstGeom>
          <a:ln w="12700">
            <a:miter lim="400000"/>
          </a:ln>
          <a:effectLst>
            <a:outerShdw sx="100000" sy="100000" kx="0" ky="0" algn="b" rotWithShape="0" blurRad="50800" dist="38100" dir="2700000">
              <a:srgbClr val="000000">
                <a:alpha val="40000"/>
              </a:srgbClr>
            </a:outerShdw>
          </a:effectLst>
        </p:spPr>
      </p:pic>
      <p:sp>
        <p:nvSpPr>
          <p:cNvPr id="1261" name="Rectangle 2"/>
          <p:cNvSpPr txBox="1"/>
          <p:nvPr/>
        </p:nvSpPr>
        <p:spPr>
          <a:xfrm>
            <a:off x="6133214" y="3694668"/>
            <a:ext cx="5452474" cy="2161064"/>
          </a:xfrm>
          <a:prstGeom prst="rect">
            <a:avLst/>
          </a:prstGeom>
          <a:ln w="12700">
            <a:miter lim="400000"/>
          </a:ln>
          <a:effectLst>
            <a:outerShdw sx="100000" sy="100000" kx="0" ky="0" algn="b" rotWithShape="0" blurRad="50800" dist="38100" dir="2700000">
              <a:srgbClr val="000000">
                <a:alpha val="40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p>
            <a:pPr>
              <a:defRPr sz="6400">
                <a:solidFill>
                  <a:srgbClr val="FFFFFF"/>
                </a:solidFill>
                <a:latin typeface="Jalpullineunharu Medium"/>
                <a:ea typeface="Jalpullineunharu Medium"/>
                <a:cs typeface="Jalpullineunharu Medium"/>
                <a:sym typeface="Jalpullineunharu Medium"/>
              </a:defRPr>
            </a:pPr>
            <a:r>
              <a:t>#5 데이터타입과</a:t>
            </a:r>
          </a:p>
          <a:p>
            <a:pPr lvl="3" indent="1371600">
              <a:defRPr sz="6400">
                <a:solidFill>
                  <a:srgbClr val="FFFFFF"/>
                </a:solidFill>
                <a:latin typeface="Jalpullineunharu Medium"/>
                <a:ea typeface="Jalpullineunharu Medium"/>
                <a:cs typeface="Jalpullineunharu Medium"/>
                <a:sym typeface="Jalpullineunharu Medium"/>
              </a:defRPr>
            </a:pPr>
            <a:r>
              <a:t>  연산자</a:t>
            </a:r>
          </a:p>
        </p:txBody>
      </p:sp>
      <p:sp>
        <p:nvSpPr>
          <p:cNvPr id="1262"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44"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HTML</a:t>
            </a:r>
          </a:p>
        </p:txBody>
      </p:sp>
      <p:sp>
        <p:nvSpPr>
          <p:cNvPr id="145"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46" name="Google Shape;61;p14"/>
          <p:cNvSpPr txBox="1"/>
          <p:nvPr/>
        </p:nvSpPr>
        <p:spPr>
          <a:xfrm>
            <a:off x="5919349" y="1277251"/>
            <a:ext cx="5509503" cy="693905"/>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algn="ctr">
              <a:defRPr sz="3200">
                <a:latin typeface="Jalpullineunharu Medium"/>
                <a:ea typeface="Jalpullineunharu Medium"/>
                <a:cs typeface="Jalpullineunharu Medium"/>
                <a:sym typeface="Jalpullineunharu Medium"/>
              </a:defRPr>
            </a:lvl1pPr>
          </a:lstStyle>
          <a:p>
            <a:pPr/>
            <a:r>
              <a:t>이미지와 동영상 태그</a:t>
            </a:r>
          </a:p>
        </p:txBody>
      </p:sp>
      <p:sp>
        <p:nvSpPr>
          <p:cNvPr id="147" name="Google Shape;131;p21"/>
          <p:cNvSpPr txBox="1"/>
          <p:nvPr/>
        </p:nvSpPr>
        <p:spPr>
          <a:xfrm>
            <a:off x="909067" y="3143269"/>
            <a:ext cx="7391401" cy="3605849"/>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b="1" sz="2800">
                <a:latin typeface="Jalpullineunharu Medium"/>
                <a:ea typeface="Jalpullineunharu Medium"/>
                <a:cs typeface="Jalpullineunharu Medium"/>
                <a:sym typeface="Jalpullineunharu Medium"/>
              </a:defRPr>
            </a:pPr>
            <a:r>
              <a:t>이미지 태그</a:t>
            </a:r>
          </a:p>
          <a:p>
            <a:pPr algn="ctr">
              <a:defRPr sz="2800">
                <a:latin typeface="Jalpullineunharu Medium"/>
                <a:ea typeface="Jalpullineunharu Medium"/>
                <a:cs typeface="Jalpullineunharu Medium"/>
                <a:sym typeface="Jalpullineunharu Medium"/>
              </a:defRPr>
            </a:pPr>
          </a:p>
          <a:p>
            <a:pPr algn="ctr">
              <a:defRPr sz="2800" u="sng">
                <a:latin typeface="Jalpullineunharu Medium"/>
                <a:ea typeface="Jalpullineunharu Medium"/>
                <a:cs typeface="Jalpullineunharu Medium"/>
                <a:sym typeface="Jalpullineunharu Medium"/>
              </a:defRPr>
            </a:pPr>
            <a:r>
              <a:t>일반 이미지</a:t>
            </a:r>
          </a:p>
          <a:p>
            <a:pPr algn="ctr">
              <a:lnSpc>
                <a:spcPct val="150000"/>
              </a:lnSpc>
              <a:defRPr sz="2800">
                <a:latin typeface="Jalpullineunharu Medium"/>
                <a:ea typeface="Jalpullineunharu Medium"/>
                <a:cs typeface="Jalpullineunharu Medium"/>
                <a:sym typeface="Jalpullineunharu Medium"/>
              </a:defRPr>
            </a:pPr>
            <a:r>
              <a:t>&lt;img scr=”이미지위치.png” /&gt;</a:t>
            </a:r>
          </a:p>
          <a:p>
            <a:pPr algn="ctr">
              <a:defRPr sz="2800">
                <a:latin typeface="Jalpullineunharu Medium"/>
                <a:ea typeface="Jalpullineunharu Medium"/>
                <a:cs typeface="Jalpullineunharu Medium"/>
                <a:sym typeface="Jalpullineunharu Medium"/>
              </a:defRPr>
            </a:pPr>
          </a:p>
          <a:p>
            <a:pPr algn="ctr">
              <a:defRPr sz="2800" u="sng">
                <a:latin typeface="Jalpullineunharu Medium"/>
                <a:ea typeface="Jalpullineunharu Medium"/>
                <a:cs typeface="Jalpullineunharu Medium"/>
                <a:sym typeface="Jalpullineunharu Medium"/>
              </a:defRPr>
            </a:pPr>
            <a:r>
              <a:t>배경 이미지</a:t>
            </a:r>
          </a:p>
          <a:p>
            <a:pPr algn="ctr">
              <a:defRPr sz="2000">
                <a:latin typeface="Jalpullineunharu Medium"/>
                <a:ea typeface="Jalpullineunharu Medium"/>
                <a:cs typeface="Jalpullineunharu Medium"/>
                <a:sym typeface="Jalpullineunharu Medium"/>
              </a:defRPr>
            </a:pPr>
            <a:r>
              <a:t>&lt;div style=”background-image:url(“이미지위치.png”)” /&gt;</a:t>
            </a:r>
          </a:p>
        </p:txBody>
      </p:sp>
      <p:sp>
        <p:nvSpPr>
          <p:cNvPr id="148" name="Google Shape;132;p21"/>
          <p:cNvSpPr txBox="1"/>
          <p:nvPr/>
        </p:nvSpPr>
        <p:spPr>
          <a:xfrm>
            <a:off x="8970726" y="3143269"/>
            <a:ext cx="7391401" cy="302963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lnSpc>
                <a:spcPct val="150000"/>
              </a:lnSpc>
              <a:defRPr b="1" sz="2800">
                <a:latin typeface="Jalpullineunharu Medium"/>
                <a:ea typeface="Jalpullineunharu Medium"/>
                <a:cs typeface="Jalpullineunharu Medium"/>
                <a:sym typeface="Jalpullineunharu Medium"/>
              </a:defRPr>
            </a:pPr>
            <a:r>
              <a:t>동영상 태그</a:t>
            </a:r>
          </a:p>
          <a:p>
            <a:pPr algn="ctr">
              <a:lnSpc>
                <a:spcPct val="150000"/>
              </a:lnSpc>
              <a:defRPr sz="2800">
                <a:latin typeface="Jalpullineunharu Medium"/>
                <a:ea typeface="Jalpullineunharu Medium"/>
                <a:cs typeface="Jalpullineunharu Medium"/>
                <a:sym typeface="Jalpullineunharu Medium"/>
              </a:defRPr>
            </a:pPr>
          </a:p>
          <a:p>
            <a:pPr algn="ctr">
              <a:lnSpc>
                <a:spcPct val="150000"/>
              </a:lnSpc>
              <a:defRPr spc="-150" sz="2200">
                <a:latin typeface="Jalpullineunharu Medium"/>
                <a:ea typeface="Jalpullineunharu Medium"/>
                <a:cs typeface="Jalpullineunharu Medium"/>
                <a:sym typeface="Jalpullineunharu Medium"/>
              </a:defRPr>
            </a:pPr>
            <a:r>
              <a:t>&lt;video muted=”muted” autoplay=”autoplay” loop=loop”&gt;</a:t>
            </a:r>
          </a:p>
          <a:p>
            <a:pPr algn="ctr">
              <a:lnSpc>
                <a:spcPct val="150000"/>
              </a:lnSpc>
              <a:defRPr spc="-150" sz="2200">
                <a:latin typeface="Jalpullineunharu Medium"/>
                <a:ea typeface="Jalpullineunharu Medium"/>
                <a:cs typeface="Jalpullineunharu Medium"/>
                <a:sym typeface="Jalpullineunharu Medium"/>
              </a:defRPr>
            </a:pPr>
            <a:r>
              <a:t>&lt;source src=”동영상 위치.mp4&gt;</a:t>
            </a:r>
          </a:p>
          <a:p>
            <a:pPr algn="ctr">
              <a:lnSpc>
                <a:spcPct val="150000"/>
              </a:lnSpc>
              <a:defRPr spc="-150" sz="2200">
                <a:latin typeface="Jalpullineunharu Medium"/>
                <a:ea typeface="Jalpullineunharu Medium"/>
                <a:cs typeface="Jalpullineunharu Medium"/>
                <a:sym typeface="Jalpullineunharu Medium"/>
              </a:defRPr>
            </a:pPr>
            <a:r>
              <a:t>&lt;/video&gt;</a:t>
            </a:r>
          </a:p>
        </p:txBody>
      </p:sp>
      <p:sp>
        <p:nvSpPr>
          <p:cNvPr id="149" name="Rectangle 47"/>
          <p:cNvSpPr/>
          <p:nvPr/>
        </p:nvSpPr>
        <p:spPr>
          <a:xfrm>
            <a:off x="867975" y="3098008"/>
            <a:ext cx="7473585" cy="3946849"/>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50" name="Rectangle 48"/>
          <p:cNvSpPr/>
          <p:nvPr/>
        </p:nvSpPr>
        <p:spPr>
          <a:xfrm>
            <a:off x="8889448" y="3098008"/>
            <a:ext cx="7473586" cy="3946849"/>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4"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265"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pic>
        <p:nvPicPr>
          <p:cNvPr id="1266" name="Picture 11" descr="Picture 11"/>
          <p:cNvPicPr>
            <a:picLocks noChangeAspect="1"/>
          </p:cNvPicPr>
          <p:nvPr/>
        </p:nvPicPr>
        <p:blipFill>
          <a:blip r:embed="rId3">
            <a:extLst/>
          </a:blip>
          <a:stretch>
            <a:fillRect/>
          </a:stretch>
        </p:blipFill>
        <p:spPr>
          <a:xfrm>
            <a:off x="5972078" y="10668000"/>
            <a:ext cx="2081453" cy="962671"/>
          </a:xfrm>
          <a:prstGeom prst="rect">
            <a:avLst/>
          </a:prstGeom>
          <a:ln w="12700">
            <a:miter lim="400000"/>
          </a:ln>
        </p:spPr>
      </p:pic>
      <p:sp>
        <p:nvSpPr>
          <p:cNvPr id="1267" name="Google Shape;693;p81"/>
          <p:cNvSpPr txBox="1"/>
          <p:nvPr/>
        </p:nvSpPr>
        <p:spPr>
          <a:xfrm>
            <a:off x="3448374" y="1259545"/>
            <a:ext cx="10447647"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데이터 타입</a:t>
            </a:r>
          </a:p>
        </p:txBody>
      </p:sp>
      <p:pic>
        <p:nvPicPr>
          <p:cNvPr id="1268" name="Google Shape;704;p81" descr="Google Shape;704;p81"/>
          <p:cNvPicPr>
            <a:picLocks noChangeAspect="1"/>
          </p:cNvPicPr>
          <p:nvPr/>
        </p:nvPicPr>
        <p:blipFill>
          <a:blip r:embed="rId4">
            <a:extLst/>
          </a:blip>
          <a:stretch>
            <a:fillRect/>
          </a:stretch>
        </p:blipFill>
        <p:spPr>
          <a:xfrm>
            <a:off x="5926408" y="5486400"/>
            <a:ext cx="5491580" cy="3494638"/>
          </a:xfrm>
          <a:prstGeom prst="rect">
            <a:avLst/>
          </a:prstGeom>
          <a:ln w="12700">
            <a:miter lim="400000"/>
          </a:ln>
          <a:effectLst>
            <a:outerShdw sx="100000" sy="100000" kx="0" ky="0" algn="b" rotWithShape="0" blurRad="50800" dist="38100" dir="2700000">
              <a:srgbClr val="000000">
                <a:alpha val="40000"/>
              </a:srgbClr>
            </a:outerShdw>
          </a:effectLst>
        </p:spPr>
      </p:pic>
      <p:grpSp>
        <p:nvGrpSpPr>
          <p:cNvPr id="1284" name="Group 30"/>
          <p:cNvGrpSpPr/>
          <p:nvPr/>
        </p:nvGrpSpPr>
        <p:grpSpPr>
          <a:xfrm>
            <a:off x="1050294" y="2426532"/>
            <a:ext cx="15243807" cy="2431112"/>
            <a:chOff x="0" y="-1"/>
            <a:chExt cx="15243805" cy="2431110"/>
          </a:xfrm>
        </p:grpSpPr>
        <p:sp>
          <p:nvSpPr>
            <p:cNvPr id="1269" name="Google Shape;694;p81"/>
            <p:cNvSpPr txBox="1"/>
            <p:nvPr/>
          </p:nvSpPr>
          <p:spPr>
            <a:xfrm>
              <a:off x="295504" y="18798"/>
              <a:ext cx="2159504" cy="11976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ctr">
              <a:spAutoFit/>
            </a:bodyPr>
            <a:lstStyle/>
            <a:p>
              <a:pPr algn="ctr">
                <a:defRPr sz="2800">
                  <a:solidFill>
                    <a:srgbClr val="0433FF"/>
                  </a:solidFill>
                  <a:latin typeface="Jalpullineunharu Medium"/>
                  <a:ea typeface="Jalpullineunharu Medium"/>
                  <a:cs typeface="Jalpullineunharu Medium"/>
                  <a:sym typeface="Jalpullineunharu Medium"/>
                </a:defRPr>
              </a:pPr>
              <a:r>
                <a:t>문자</a:t>
              </a:r>
            </a:p>
            <a:p>
              <a:pPr algn="ctr">
                <a:defRPr sz="2800">
                  <a:solidFill>
                    <a:srgbClr val="0433FF"/>
                  </a:solidFill>
                  <a:latin typeface="Jalpullineunharu Medium"/>
                  <a:ea typeface="Jalpullineunharu Medium"/>
                  <a:cs typeface="Jalpullineunharu Medium"/>
                  <a:sym typeface="Jalpullineunharu Medium"/>
                </a:defRPr>
              </a:pPr>
              <a:r>
                <a:t>(String)</a:t>
              </a:r>
            </a:p>
          </p:txBody>
        </p:sp>
        <p:sp>
          <p:nvSpPr>
            <p:cNvPr id="1270" name="Google Shape;699;p81"/>
            <p:cNvSpPr txBox="1"/>
            <p:nvPr/>
          </p:nvSpPr>
          <p:spPr>
            <a:xfrm>
              <a:off x="295504" y="1348773"/>
              <a:ext cx="2159504" cy="8034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ctr">
              <a:spAutoFit/>
            </a:bodyPr>
            <a:lstStyle>
              <a:lvl1pPr algn="ctr">
                <a:defRPr sz="2800">
                  <a:solidFill>
                    <a:srgbClr val="FF2600"/>
                  </a:solidFill>
                  <a:latin typeface="Jalpullineunharu Medium"/>
                  <a:ea typeface="Jalpullineunharu Medium"/>
                  <a:cs typeface="Jalpullineunharu Medium"/>
                  <a:sym typeface="Jalpullineunharu Medium"/>
                </a:defRPr>
              </a:lvl1pPr>
            </a:lstStyle>
            <a:p>
              <a:pPr/>
              <a:r>
                <a:t>영문, 한글 </a:t>
              </a:r>
            </a:p>
          </p:txBody>
        </p:sp>
        <p:sp>
          <p:nvSpPr>
            <p:cNvPr id="1271" name="Rectangle 23"/>
            <p:cNvSpPr/>
            <p:nvPr/>
          </p:nvSpPr>
          <p:spPr>
            <a:xfrm>
              <a:off x="-1" y="11864"/>
              <a:ext cx="2750514" cy="2419246"/>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272" name="Google Shape;695;p81"/>
            <p:cNvSpPr txBox="1"/>
            <p:nvPr/>
          </p:nvSpPr>
          <p:spPr>
            <a:xfrm>
              <a:off x="2975024" y="18798"/>
              <a:ext cx="2741477" cy="11976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ctr">
              <a:spAutoFit/>
            </a:bodyPr>
            <a:lstStyle/>
            <a:p>
              <a:pPr algn="ctr">
                <a:defRPr sz="2800">
                  <a:solidFill>
                    <a:srgbClr val="0433FF"/>
                  </a:solidFill>
                  <a:latin typeface="Jalpullineunharu Medium"/>
                  <a:ea typeface="Jalpullineunharu Medium"/>
                  <a:cs typeface="Jalpullineunharu Medium"/>
                  <a:sym typeface="Jalpullineunharu Medium"/>
                </a:defRPr>
              </a:pPr>
              <a:r>
                <a:t>숫자</a:t>
              </a:r>
            </a:p>
            <a:p>
              <a:pPr algn="ctr">
                <a:defRPr sz="2800">
                  <a:solidFill>
                    <a:srgbClr val="0433FF"/>
                  </a:solidFill>
                  <a:latin typeface="Jalpullineunharu Medium"/>
                  <a:ea typeface="Jalpullineunharu Medium"/>
                  <a:cs typeface="Jalpullineunharu Medium"/>
                  <a:sym typeface="Jalpullineunharu Medium"/>
                </a:defRPr>
              </a:pPr>
              <a:r>
                <a:t>(Number)</a:t>
              </a:r>
            </a:p>
          </p:txBody>
        </p:sp>
        <p:sp>
          <p:nvSpPr>
            <p:cNvPr id="1273" name="Google Shape;700;p81"/>
            <p:cNvSpPr txBox="1"/>
            <p:nvPr/>
          </p:nvSpPr>
          <p:spPr>
            <a:xfrm>
              <a:off x="3266011" y="1367573"/>
              <a:ext cx="2159504" cy="765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ctr">
              <a:spAutoFit/>
            </a:bodyPr>
            <a:lstStyle>
              <a:lvl1pPr algn="ctr">
                <a:defRPr sz="2800">
                  <a:solidFill>
                    <a:srgbClr val="FF2600"/>
                  </a:solidFill>
                  <a:latin typeface="Jalpullineunharu Medium"/>
                  <a:ea typeface="Jalpullineunharu Medium"/>
                  <a:cs typeface="Jalpullineunharu Medium"/>
                  <a:sym typeface="Jalpullineunharu Medium"/>
                </a:defRPr>
              </a:lvl1pPr>
            </a:lstStyle>
            <a:p>
              <a:pPr/>
              <a:r>
                <a:t>숫자</a:t>
              </a:r>
            </a:p>
          </p:txBody>
        </p:sp>
        <p:sp>
          <p:nvSpPr>
            <p:cNvPr id="1274" name="Rectangle 24"/>
            <p:cNvSpPr/>
            <p:nvPr/>
          </p:nvSpPr>
          <p:spPr>
            <a:xfrm>
              <a:off x="2970506" y="11864"/>
              <a:ext cx="2750514" cy="2419246"/>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275" name="Google Shape;696;p81"/>
            <p:cNvSpPr txBox="1"/>
            <p:nvPr/>
          </p:nvSpPr>
          <p:spPr>
            <a:xfrm>
              <a:off x="5941011" y="-2"/>
              <a:ext cx="2869477" cy="12352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ctr">
              <a:spAutoFit/>
            </a:bodyPr>
            <a:lstStyle/>
            <a:p>
              <a:pPr algn="ctr">
                <a:defRPr sz="2800">
                  <a:solidFill>
                    <a:srgbClr val="0433FF"/>
                  </a:solidFill>
                  <a:latin typeface="Jalpullineunharu Medium"/>
                  <a:ea typeface="Jalpullineunharu Medium"/>
                  <a:cs typeface="Jalpullineunharu Medium"/>
                  <a:sym typeface="Jalpullineunharu Medium"/>
                </a:defRPr>
              </a:pPr>
              <a:r>
                <a:t>참/거짓</a:t>
              </a:r>
            </a:p>
            <a:p>
              <a:pPr algn="ctr">
                <a:defRPr sz="2800">
                  <a:solidFill>
                    <a:srgbClr val="0433FF"/>
                  </a:solidFill>
                  <a:latin typeface="Jalpullineunharu Medium"/>
                  <a:ea typeface="Jalpullineunharu Medium"/>
                  <a:cs typeface="Jalpullineunharu Medium"/>
                  <a:sym typeface="Jalpullineunharu Medium"/>
                </a:defRPr>
              </a:pPr>
              <a:r>
                <a:t>(Boolean)</a:t>
              </a:r>
            </a:p>
          </p:txBody>
        </p:sp>
        <p:sp>
          <p:nvSpPr>
            <p:cNvPr id="1276" name="Google Shape;701;p81"/>
            <p:cNvSpPr txBox="1"/>
            <p:nvPr/>
          </p:nvSpPr>
          <p:spPr>
            <a:xfrm>
              <a:off x="6408229" y="1361223"/>
              <a:ext cx="2127875" cy="778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ctr">
              <a:spAutoFit/>
            </a:bodyPr>
            <a:lstStyle>
              <a:lvl1pPr>
                <a:defRPr sz="2800">
                  <a:solidFill>
                    <a:srgbClr val="FF2600"/>
                  </a:solidFill>
                  <a:latin typeface="Jalpullineunharu Medium"/>
                  <a:ea typeface="Jalpullineunharu Medium"/>
                  <a:cs typeface="Jalpullineunharu Medium"/>
                  <a:sym typeface="Jalpullineunharu Medium"/>
                </a:defRPr>
              </a:lvl1pPr>
            </a:lstStyle>
            <a:p>
              <a:pPr/>
              <a:r>
                <a:t>true / false</a:t>
              </a:r>
            </a:p>
          </p:txBody>
        </p:sp>
        <p:sp>
          <p:nvSpPr>
            <p:cNvPr id="1277" name="Rectangle 25"/>
            <p:cNvSpPr/>
            <p:nvPr/>
          </p:nvSpPr>
          <p:spPr>
            <a:xfrm>
              <a:off x="6000493" y="11864"/>
              <a:ext cx="2750514" cy="2419246"/>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278" name="Google Shape;697;p81"/>
            <p:cNvSpPr txBox="1"/>
            <p:nvPr/>
          </p:nvSpPr>
          <p:spPr>
            <a:xfrm>
              <a:off x="9030480" y="228349"/>
              <a:ext cx="2869477" cy="778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ctr">
              <a:spAutoFit/>
            </a:bodyPr>
            <a:lstStyle>
              <a:lvl1pPr algn="ctr">
                <a:defRPr sz="2800">
                  <a:latin typeface="Jalpullineunharu Medium"/>
                  <a:ea typeface="Jalpullineunharu Medium"/>
                  <a:cs typeface="Jalpullineunharu Medium"/>
                  <a:sym typeface="Jalpullineunharu Medium"/>
                </a:defRPr>
              </a:lvl1pPr>
            </a:lstStyle>
            <a:p>
              <a:pPr/>
              <a:r>
                <a:t>null</a:t>
              </a:r>
            </a:p>
          </p:txBody>
        </p:sp>
        <p:sp>
          <p:nvSpPr>
            <p:cNvPr id="1279" name="Google Shape;702;p81"/>
            <p:cNvSpPr txBox="1"/>
            <p:nvPr/>
          </p:nvSpPr>
          <p:spPr>
            <a:xfrm>
              <a:off x="9385468" y="1348773"/>
              <a:ext cx="2159504" cy="8034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ctr">
              <a:spAutoFit/>
            </a:bodyPr>
            <a:lstStyle>
              <a:lvl1pPr algn="ctr">
                <a:defRPr sz="2800">
                  <a:latin typeface="Jalpullineunharu Medium"/>
                  <a:ea typeface="Jalpullineunharu Medium"/>
                  <a:cs typeface="Jalpullineunharu Medium"/>
                  <a:sym typeface="Jalpullineunharu Medium"/>
                </a:defRPr>
              </a:lvl1pPr>
            </a:lstStyle>
            <a:p>
              <a:pPr/>
              <a:r>
                <a:t>값이 없음</a:t>
              </a:r>
            </a:p>
          </p:txBody>
        </p:sp>
        <p:sp>
          <p:nvSpPr>
            <p:cNvPr id="1280" name="Rectangle 26"/>
            <p:cNvSpPr/>
            <p:nvPr/>
          </p:nvSpPr>
          <p:spPr>
            <a:xfrm>
              <a:off x="9089962" y="11864"/>
              <a:ext cx="2750515" cy="2419246"/>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sp>
          <p:nvSpPr>
            <p:cNvPr id="1281" name="Google Shape;698;p81"/>
            <p:cNvSpPr txBox="1"/>
            <p:nvPr/>
          </p:nvSpPr>
          <p:spPr>
            <a:xfrm>
              <a:off x="12284074" y="228349"/>
              <a:ext cx="2869477" cy="778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ctr">
              <a:spAutoFit/>
            </a:bodyPr>
            <a:lstStyle>
              <a:lvl1pPr algn="ctr">
                <a:defRPr sz="2800">
                  <a:latin typeface="Jalpullineunharu Medium"/>
                  <a:ea typeface="Jalpullineunharu Medium"/>
                  <a:cs typeface="Jalpullineunharu Medium"/>
                  <a:sym typeface="Jalpullineunharu Medium"/>
                </a:defRPr>
              </a:lvl1pPr>
            </a:lstStyle>
            <a:p>
              <a:pPr/>
              <a:r>
                <a:t>undefined</a:t>
              </a:r>
            </a:p>
          </p:txBody>
        </p:sp>
        <p:sp>
          <p:nvSpPr>
            <p:cNvPr id="1282" name="Google Shape;703;p81"/>
            <p:cNvSpPr txBox="1"/>
            <p:nvPr/>
          </p:nvSpPr>
          <p:spPr>
            <a:xfrm>
              <a:off x="12119950" y="1348773"/>
              <a:ext cx="3123856" cy="8034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ctr">
              <a:spAutoFit/>
            </a:bodyPr>
            <a:lstStyle>
              <a:lvl1pPr algn="ctr">
                <a:defRPr sz="2800">
                  <a:latin typeface="Jalpullineunharu Medium"/>
                  <a:ea typeface="Jalpullineunharu Medium"/>
                  <a:cs typeface="Jalpullineunharu Medium"/>
                  <a:sym typeface="Jalpullineunharu Medium"/>
                </a:defRPr>
              </a:lvl1pPr>
            </a:lstStyle>
            <a:p>
              <a:pPr/>
              <a:r>
                <a:t>값을 정의하지 않음</a:t>
              </a:r>
            </a:p>
          </p:txBody>
        </p:sp>
        <p:sp>
          <p:nvSpPr>
            <p:cNvPr id="1283" name="Rectangle 27"/>
            <p:cNvSpPr/>
            <p:nvPr/>
          </p:nvSpPr>
          <p:spPr>
            <a:xfrm>
              <a:off x="12193820" y="11864"/>
              <a:ext cx="3049986" cy="2419246"/>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sp>
        <p:nvSpPr>
          <p:cNvPr id="1285"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7"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288"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289" name="Google Shape;728;p85"/>
          <p:cNvSpPr txBox="1"/>
          <p:nvPr/>
        </p:nvSpPr>
        <p:spPr>
          <a:xfrm>
            <a:off x="3450276" y="1300340"/>
            <a:ext cx="10447648" cy="8674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연산자</a:t>
            </a:r>
          </a:p>
        </p:txBody>
      </p:sp>
      <p:grpSp>
        <p:nvGrpSpPr>
          <p:cNvPr id="1302" name="Group 24"/>
          <p:cNvGrpSpPr/>
          <p:nvPr/>
        </p:nvGrpSpPr>
        <p:grpSpPr>
          <a:xfrm>
            <a:off x="1028778" y="3819290"/>
            <a:ext cx="15290644" cy="3739083"/>
            <a:chOff x="0" y="-2"/>
            <a:chExt cx="15290643" cy="3739081"/>
          </a:xfrm>
        </p:grpSpPr>
        <p:grpSp>
          <p:nvGrpSpPr>
            <p:cNvPr id="1293" name="Group 1"/>
            <p:cNvGrpSpPr/>
            <p:nvPr/>
          </p:nvGrpSpPr>
          <p:grpSpPr>
            <a:xfrm>
              <a:off x="0" y="-2"/>
              <a:ext cx="5170633" cy="3737445"/>
              <a:chOff x="0" y="0"/>
              <a:chExt cx="5170632" cy="3737444"/>
            </a:xfrm>
          </p:grpSpPr>
          <p:sp>
            <p:nvSpPr>
              <p:cNvPr id="1290" name="Google Shape;730;p85"/>
              <p:cNvSpPr/>
              <p:nvPr/>
            </p:nvSpPr>
            <p:spPr>
              <a:xfrm>
                <a:off x="-1" y="94059"/>
                <a:ext cx="517063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sz="2800">
                    <a:latin typeface="Jalpullineunharu Medium"/>
                    <a:ea typeface="Jalpullineunharu Medium"/>
                    <a:cs typeface="Jalpullineunharu Medium"/>
                    <a:sym typeface="Jalpullineunharu Medium"/>
                  </a:defRPr>
                </a:lvl1pPr>
              </a:lstStyle>
              <a:p>
                <a:pPr/>
                <a:r>
                  <a:t>산술 연산자</a:t>
                </a:r>
              </a:p>
            </p:txBody>
          </p:sp>
          <p:sp>
            <p:nvSpPr>
              <p:cNvPr id="1291" name="Google Shape;733;p85"/>
              <p:cNvSpPr/>
              <p:nvPr/>
            </p:nvSpPr>
            <p:spPr>
              <a:xfrm>
                <a:off x="-1" y="1592878"/>
                <a:ext cx="517063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sz="2800">
                    <a:latin typeface="Jalpullineunharu Medium"/>
                    <a:ea typeface="Jalpullineunharu Medium"/>
                    <a:cs typeface="Jalpullineunharu Medium"/>
                    <a:sym typeface="Jalpullineunharu Medium"/>
                  </a:defRPr>
                </a:lvl1pPr>
              </a:lstStyle>
              <a:p>
                <a:pPr/>
                <a:r>
                  <a:t>/  -  +  *  %</a:t>
                </a:r>
              </a:p>
            </p:txBody>
          </p:sp>
          <p:sp>
            <p:nvSpPr>
              <p:cNvPr id="1292" name="Rectangle 21"/>
              <p:cNvSpPr/>
              <p:nvPr/>
            </p:nvSpPr>
            <p:spPr>
              <a:xfrm>
                <a:off x="185974" y="-1"/>
                <a:ext cx="4798682" cy="3737445"/>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grpSp>
          <p:nvGrpSpPr>
            <p:cNvPr id="1297" name="Group 4"/>
            <p:cNvGrpSpPr/>
            <p:nvPr/>
          </p:nvGrpSpPr>
          <p:grpSpPr>
            <a:xfrm>
              <a:off x="5037886" y="-3"/>
              <a:ext cx="5170634" cy="3729261"/>
              <a:chOff x="0" y="-1"/>
              <a:chExt cx="5170632" cy="3729259"/>
            </a:xfrm>
          </p:grpSpPr>
          <p:sp>
            <p:nvSpPr>
              <p:cNvPr id="1294" name="Google Shape;731;p85"/>
              <p:cNvSpPr/>
              <p:nvPr/>
            </p:nvSpPr>
            <p:spPr>
              <a:xfrm>
                <a:off x="-1" y="94060"/>
                <a:ext cx="517063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sz="2800">
                    <a:latin typeface="Jalpullineunharu Medium"/>
                    <a:ea typeface="Jalpullineunharu Medium"/>
                    <a:cs typeface="Jalpullineunharu Medium"/>
                    <a:sym typeface="Jalpullineunharu Medium"/>
                  </a:defRPr>
                </a:lvl1pPr>
              </a:lstStyle>
              <a:p>
                <a:pPr/>
                <a:r>
                  <a:t>비교 연산자</a:t>
                </a:r>
              </a:p>
            </p:txBody>
          </p:sp>
          <p:sp>
            <p:nvSpPr>
              <p:cNvPr id="1295" name="Google Shape;734;p85"/>
              <p:cNvSpPr/>
              <p:nvPr/>
            </p:nvSpPr>
            <p:spPr>
              <a:xfrm>
                <a:off x="-1" y="1580180"/>
                <a:ext cx="517063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sz="2800">
                    <a:latin typeface="Jalpullineunharu Medium"/>
                    <a:ea typeface="Jalpullineunharu Medium"/>
                    <a:cs typeface="Jalpullineunharu Medium"/>
                    <a:sym typeface="Jalpullineunharu Medium"/>
                  </a:defRPr>
                </a:lvl1pPr>
              </a:lstStyle>
              <a:p>
                <a:pPr/>
                <a:r>
                  <a:t>&lt;, &gt;, &lt;=, &gt;=, ===, !==</a:t>
                </a:r>
              </a:p>
            </p:txBody>
          </p:sp>
          <p:sp>
            <p:nvSpPr>
              <p:cNvPr id="1296" name="Rectangle 22"/>
              <p:cNvSpPr/>
              <p:nvPr/>
            </p:nvSpPr>
            <p:spPr>
              <a:xfrm>
                <a:off x="185974" y="-2"/>
                <a:ext cx="4798682" cy="3729261"/>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grpSp>
          <p:nvGrpSpPr>
            <p:cNvPr id="1301" name="Group 5"/>
            <p:cNvGrpSpPr/>
            <p:nvPr/>
          </p:nvGrpSpPr>
          <p:grpSpPr>
            <a:xfrm>
              <a:off x="10120010" y="-1"/>
              <a:ext cx="5170634" cy="3739081"/>
              <a:chOff x="0" y="0"/>
              <a:chExt cx="5170633" cy="3739079"/>
            </a:xfrm>
          </p:grpSpPr>
          <p:sp>
            <p:nvSpPr>
              <p:cNvPr id="1298" name="Google Shape;732;p85"/>
              <p:cNvSpPr/>
              <p:nvPr/>
            </p:nvSpPr>
            <p:spPr>
              <a:xfrm>
                <a:off x="-1" y="101179"/>
                <a:ext cx="517063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sz="2800">
                    <a:latin typeface="Jalpullineunharu Medium"/>
                    <a:ea typeface="Jalpullineunharu Medium"/>
                    <a:cs typeface="Jalpullineunharu Medium"/>
                    <a:sym typeface="Jalpullineunharu Medium"/>
                  </a:defRPr>
                </a:lvl1pPr>
              </a:lstStyle>
              <a:p>
                <a:pPr/>
                <a:r>
                  <a:t>논리 연산자</a:t>
                </a:r>
              </a:p>
            </p:txBody>
          </p:sp>
          <p:sp>
            <p:nvSpPr>
              <p:cNvPr id="1299" name="Google Shape;735;p85"/>
              <p:cNvSpPr/>
              <p:nvPr/>
            </p:nvSpPr>
            <p:spPr>
              <a:xfrm>
                <a:off x="-1" y="1599998"/>
                <a:ext cx="517063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8" tIns="173368" rIns="173368" bIns="173368" numCol="1" anchor="t">
                <a:spAutoFit/>
              </a:bodyPr>
              <a:lstStyle>
                <a:lvl1pPr algn="ctr">
                  <a:defRPr sz="2800">
                    <a:latin typeface="Jalpullineunharu Medium"/>
                    <a:ea typeface="Jalpullineunharu Medium"/>
                    <a:cs typeface="Jalpullineunharu Medium"/>
                    <a:sym typeface="Jalpullineunharu Medium"/>
                  </a:defRPr>
                </a:lvl1pPr>
              </a:lstStyle>
              <a:p>
                <a:pPr/>
                <a:r>
                  <a:t>&amp;&amp;, ||, !</a:t>
                </a:r>
              </a:p>
            </p:txBody>
          </p:sp>
          <p:sp>
            <p:nvSpPr>
              <p:cNvPr id="1300" name="Rectangle 23"/>
              <p:cNvSpPr/>
              <p:nvPr/>
            </p:nvSpPr>
            <p:spPr>
              <a:xfrm>
                <a:off x="136790" y="-1"/>
                <a:ext cx="4608028" cy="3739081"/>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grpSp>
      <p:sp>
        <p:nvSpPr>
          <p:cNvPr id="1303"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5"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306"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307" name="Google Shape;739;p86"/>
          <p:cNvSpPr txBox="1"/>
          <p:nvPr/>
        </p:nvSpPr>
        <p:spPr>
          <a:xfrm>
            <a:off x="6088781" y="3024864"/>
            <a:ext cx="5170637" cy="867433"/>
          </a:xfrm>
          <a:prstGeom prst="rect">
            <a:avLst/>
          </a:prstGeom>
          <a:ln w="12700">
            <a:miter lim="400000"/>
          </a:ln>
          <a:extLst>
            <a:ext uri="{C572A759-6A51-4108-AA02-DFA0A04FC94B}">
              <ma14:wrappingTextBoxFlag xmlns:ma14="http://schemas.microsoft.com/office/mac/drawingml/2011/main" val="1"/>
            </a:ext>
          </a:extLst>
        </p:spPr>
        <p:txBody>
          <a:bodyPr lIns="173366" tIns="173366" rIns="173366" bIns="173366">
            <a:spAutoFit/>
          </a:bodyPr>
          <a:lstStyle>
            <a:lvl1pPr algn="ctr">
              <a:defRPr sz="3400">
                <a:latin typeface="Jalpullineunharu Medium"/>
                <a:ea typeface="Jalpullineunharu Medium"/>
                <a:cs typeface="Jalpullineunharu Medium"/>
                <a:sym typeface="Jalpullineunharu Medium"/>
              </a:defRPr>
            </a:lvl1pPr>
          </a:lstStyle>
          <a:p>
            <a:pPr/>
            <a:r>
              <a:t>/  -  +  *  %</a:t>
            </a:r>
          </a:p>
        </p:txBody>
      </p:sp>
      <p:sp>
        <p:nvSpPr>
          <p:cNvPr id="1308" name="Google Shape;740;p86"/>
          <p:cNvSpPr txBox="1"/>
          <p:nvPr/>
        </p:nvSpPr>
        <p:spPr>
          <a:xfrm>
            <a:off x="6088781" y="4227879"/>
            <a:ext cx="5170637" cy="2950233"/>
          </a:xfrm>
          <a:prstGeom prst="rect">
            <a:avLst/>
          </a:prstGeom>
          <a:ln w="12700">
            <a:miter lim="400000"/>
          </a:ln>
          <a:extLst>
            <a:ext uri="{C572A759-6A51-4108-AA02-DFA0A04FC94B}">
              <ma14:wrappingTextBoxFlag xmlns:ma14="http://schemas.microsoft.com/office/mac/drawingml/2011/main" val="1"/>
            </a:ext>
          </a:extLst>
        </p:spPr>
        <p:txBody>
          <a:bodyPr lIns="173366" tIns="173366" rIns="173366" bIns="173366">
            <a:spAutoFit/>
          </a:bodyPr>
          <a:lstStyle/>
          <a:p>
            <a:pPr algn="ctr">
              <a:defRPr b="1" sz="3400">
                <a:latin typeface="Jalpullineunharu Medium"/>
                <a:ea typeface="Jalpullineunharu Medium"/>
                <a:cs typeface="Jalpullineunharu Medium"/>
                <a:sym typeface="Jalpullineunharu Medium"/>
              </a:defRPr>
            </a:pPr>
            <a:r>
              <a:t>20 + 20</a:t>
            </a:r>
            <a:endParaRPr>
              <a:latin typeface="+mn-lt"/>
              <a:ea typeface="+mn-ea"/>
              <a:cs typeface="+mn-cs"/>
              <a:sym typeface="Calibri"/>
            </a:endParaRPr>
          </a:p>
          <a:p>
            <a:pPr algn="ctr">
              <a:defRPr b="1" sz="3400">
                <a:latin typeface="Jalpullineunharu Medium"/>
                <a:ea typeface="Jalpullineunharu Medium"/>
                <a:cs typeface="Jalpullineunharu Medium"/>
                <a:sym typeface="Jalpullineunharu Medium"/>
              </a:defRPr>
            </a:pPr>
            <a:r>
              <a:t>20 - 20</a:t>
            </a:r>
            <a:endParaRPr>
              <a:latin typeface="+mn-lt"/>
              <a:ea typeface="+mn-ea"/>
              <a:cs typeface="+mn-cs"/>
              <a:sym typeface="Calibri"/>
            </a:endParaRPr>
          </a:p>
          <a:p>
            <a:pPr algn="ctr">
              <a:defRPr b="1" sz="3400">
                <a:latin typeface="Jalpullineunharu Medium"/>
                <a:ea typeface="Jalpullineunharu Medium"/>
                <a:cs typeface="Jalpullineunharu Medium"/>
                <a:sym typeface="Jalpullineunharu Medium"/>
              </a:defRPr>
            </a:pPr>
            <a:r>
              <a:t>20 * 20</a:t>
            </a:r>
            <a:endParaRPr>
              <a:latin typeface="+mn-lt"/>
              <a:ea typeface="+mn-ea"/>
              <a:cs typeface="+mn-cs"/>
              <a:sym typeface="Calibri"/>
            </a:endParaRPr>
          </a:p>
          <a:p>
            <a:pPr algn="ctr">
              <a:defRPr b="1" sz="3400">
                <a:latin typeface="Jalpullineunharu Medium"/>
                <a:ea typeface="Jalpullineunharu Medium"/>
                <a:cs typeface="Jalpullineunharu Medium"/>
                <a:sym typeface="Jalpullineunharu Medium"/>
              </a:defRPr>
            </a:pPr>
            <a:r>
              <a:t>20 % 20</a:t>
            </a:r>
          </a:p>
        </p:txBody>
      </p:sp>
      <p:sp>
        <p:nvSpPr>
          <p:cNvPr id="1309" name="Google Shape;741;p86"/>
          <p:cNvSpPr txBox="1"/>
          <p:nvPr/>
        </p:nvSpPr>
        <p:spPr>
          <a:xfrm>
            <a:off x="6088781" y="6686236"/>
            <a:ext cx="5170637" cy="897667"/>
          </a:xfrm>
          <a:prstGeom prst="rect">
            <a:avLst/>
          </a:prstGeom>
          <a:ln w="12700">
            <a:miter lim="400000"/>
          </a:ln>
          <a:extLst>
            <a:ext uri="{C572A759-6A51-4108-AA02-DFA0A04FC94B}">
              <ma14:wrappingTextBoxFlag xmlns:ma14="http://schemas.microsoft.com/office/mac/drawingml/2011/main" val="1"/>
            </a:ext>
          </a:extLst>
        </p:spPr>
        <p:txBody>
          <a:bodyPr lIns="173366" tIns="173366" rIns="173366" bIns="173366">
            <a:spAutoFit/>
          </a:bodyPr>
          <a:lstStyle>
            <a:lvl1pPr algn="ctr">
              <a:defRPr sz="3400">
                <a:solidFill>
                  <a:srgbClr val="0433FF"/>
                </a:solidFill>
                <a:latin typeface="Jalpullineunharu Medium"/>
                <a:ea typeface="Jalpullineunharu Medium"/>
                <a:cs typeface="Jalpullineunharu Medium"/>
                <a:sym typeface="Jalpullineunharu Medium"/>
              </a:defRPr>
            </a:lvl1pPr>
          </a:lstStyle>
          <a:p>
            <a:pPr/>
            <a:r>
              <a:t>“가" + “나" = “가나"</a:t>
            </a:r>
          </a:p>
        </p:txBody>
      </p:sp>
      <p:sp>
        <p:nvSpPr>
          <p:cNvPr id="1310" name="Google Shape;728;p85"/>
          <p:cNvSpPr txBox="1"/>
          <p:nvPr/>
        </p:nvSpPr>
        <p:spPr>
          <a:xfrm>
            <a:off x="3450276" y="1300340"/>
            <a:ext cx="10447648"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산술 연산자</a:t>
            </a:r>
          </a:p>
        </p:txBody>
      </p:sp>
      <p:sp>
        <p:nvSpPr>
          <p:cNvPr id="1311" name="Rectangle 31"/>
          <p:cNvSpPr/>
          <p:nvPr/>
        </p:nvSpPr>
        <p:spPr>
          <a:xfrm>
            <a:off x="5797308" y="2702933"/>
            <a:ext cx="5753583" cy="5298067"/>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312"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4"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315"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316" name="Google Shape;728;p85"/>
          <p:cNvSpPr txBox="1"/>
          <p:nvPr/>
        </p:nvSpPr>
        <p:spPr>
          <a:xfrm>
            <a:off x="3532694" y="1300340"/>
            <a:ext cx="10447647"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비교 연산자</a:t>
            </a:r>
          </a:p>
        </p:txBody>
      </p:sp>
      <p:sp>
        <p:nvSpPr>
          <p:cNvPr id="1317"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318" name="==="/>
          <p:cNvSpPr txBox="1"/>
          <p:nvPr/>
        </p:nvSpPr>
        <p:spPr>
          <a:xfrm>
            <a:off x="6008911" y="3618392"/>
            <a:ext cx="2001697" cy="13605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solidFill>
                  <a:srgbClr val="FF2600"/>
                </a:solidFill>
                <a:latin typeface="+mn-lt"/>
                <a:ea typeface="+mn-ea"/>
                <a:cs typeface="+mn-cs"/>
                <a:sym typeface="Calibri"/>
              </a:defRPr>
            </a:lvl1pPr>
          </a:lstStyle>
          <a:p>
            <a:pPr/>
            <a:r>
              <a:t>===</a:t>
            </a:r>
          </a:p>
        </p:txBody>
      </p:sp>
      <p:sp>
        <p:nvSpPr>
          <p:cNvPr id="1319" name="A"/>
          <p:cNvSpPr txBox="1"/>
          <p:nvPr/>
        </p:nvSpPr>
        <p:spPr>
          <a:xfrm>
            <a:off x="4870944" y="3618392"/>
            <a:ext cx="838978" cy="13605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latin typeface="+mn-lt"/>
                <a:ea typeface="+mn-ea"/>
                <a:cs typeface="+mn-cs"/>
                <a:sym typeface="Calibri"/>
              </a:defRPr>
            </a:lvl1pPr>
          </a:lstStyle>
          <a:p>
            <a:pPr/>
            <a:r>
              <a:t>A</a:t>
            </a:r>
          </a:p>
        </p:txBody>
      </p:sp>
      <p:sp>
        <p:nvSpPr>
          <p:cNvPr id="1320" name="B"/>
          <p:cNvSpPr txBox="1"/>
          <p:nvPr/>
        </p:nvSpPr>
        <p:spPr>
          <a:xfrm>
            <a:off x="8226056" y="3618392"/>
            <a:ext cx="794949" cy="13605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latin typeface="+mn-lt"/>
                <a:ea typeface="+mn-ea"/>
                <a:cs typeface="+mn-cs"/>
                <a:sym typeface="Calibri"/>
              </a:defRPr>
            </a:lvl1pPr>
          </a:lstStyle>
          <a:p>
            <a:pPr/>
            <a:r>
              <a:t>B</a:t>
            </a:r>
          </a:p>
        </p:txBody>
      </p:sp>
      <p:sp>
        <p:nvSpPr>
          <p:cNvPr id="1321" name="같은가?"/>
          <p:cNvSpPr txBox="1"/>
          <p:nvPr/>
        </p:nvSpPr>
        <p:spPr>
          <a:xfrm>
            <a:off x="9733987" y="3618392"/>
            <a:ext cx="3988280" cy="1615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solidFill>
                  <a:srgbClr val="FF2600"/>
                </a:solidFill>
                <a:latin typeface="+mn-lt"/>
                <a:ea typeface="+mn-ea"/>
                <a:cs typeface="+mn-cs"/>
                <a:sym typeface="Calibri"/>
              </a:defRPr>
            </a:lvl1pPr>
          </a:lstStyle>
          <a:p>
            <a:pPr/>
            <a:r>
              <a:t>같은가?</a:t>
            </a:r>
          </a:p>
        </p:txBody>
      </p:sp>
      <p:sp>
        <p:nvSpPr>
          <p:cNvPr id="1322" name="!=="/>
          <p:cNvSpPr txBox="1"/>
          <p:nvPr/>
        </p:nvSpPr>
        <p:spPr>
          <a:xfrm>
            <a:off x="6008911" y="5969677"/>
            <a:ext cx="1782796" cy="13605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solidFill>
                  <a:srgbClr val="0433FF"/>
                </a:solidFill>
                <a:latin typeface="+mn-lt"/>
                <a:ea typeface="+mn-ea"/>
                <a:cs typeface="+mn-cs"/>
                <a:sym typeface="Calibri"/>
              </a:defRPr>
            </a:lvl1pPr>
          </a:lstStyle>
          <a:p>
            <a:pPr/>
            <a:r>
              <a:t>!==</a:t>
            </a:r>
          </a:p>
        </p:txBody>
      </p:sp>
      <p:sp>
        <p:nvSpPr>
          <p:cNvPr id="1323" name="A"/>
          <p:cNvSpPr txBox="1"/>
          <p:nvPr/>
        </p:nvSpPr>
        <p:spPr>
          <a:xfrm>
            <a:off x="4870942" y="5969677"/>
            <a:ext cx="838978" cy="13605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latin typeface="+mn-lt"/>
                <a:ea typeface="+mn-ea"/>
                <a:cs typeface="+mn-cs"/>
                <a:sym typeface="Calibri"/>
              </a:defRPr>
            </a:lvl1pPr>
          </a:lstStyle>
          <a:p>
            <a:pPr/>
            <a:r>
              <a:t>A</a:t>
            </a:r>
          </a:p>
        </p:txBody>
      </p:sp>
      <p:sp>
        <p:nvSpPr>
          <p:cNvPr id="1324" name="B"/>
          <p:cNvSpPr txBox="1"/>
          <p:nvPr/>
        </p:nvSpPr>
        <p:spPr>
          <a:xfrm>
            <a:off x="8226056" y="5969677"/>
            <a:ext cx="794949" cy="13605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latin typeface="+mn-lt"/>
                <a:ea typeface="+mn-ea"/>
                <a:cs typeface="+mn-cs"/>
                <a:sym typeface="Calibri"/>
              </a:defRPr>
            </a:lvl1pPr>
          </a:lstStyle>
          <a:p>
            <a:pPr/>
            <a:r>
              <a:t>B</a:t>
            </a:r>
          </a:p>
        </p:txBody>
      </p:sp>
      <p:sp>
        <p:nvSpPr>
          <p:cNvPr id="1325" name="다른가?"/>
          <p:cNvSpPr txBox="1"/>
          <p:nvPr/>
        </p:nvSpPr>
        <p:spPr>
          <a:xfrm>
            <a:off x="9733987" y="5969677"/>
            <a:ext cx="3988280" cy="1615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solidFill>
                  <a:srgbClr val="0433FF"/>
                </a:solidFill>
                <a:latin typeface="+mn-lt"/>
                <a:ea typeface="+mn-ea"/>
                <a:cs typeface="+mn-cs"/>
                <a:sym typeface="Calibri"/>
              </a:defRPr>
            </a:lvl1pPr>
          </a:lstStyle>
          <a:p>
            <a:pPr/>
            <a:r>
              <a:t>다른가?</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7"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328"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329" name="Google Shape;728;p85"/>
          <p:cNvSpPr txBox="1"/>
          <p:nvPr/>
        </p:nvSpPr>
        <p:spPr>
          <a:xfrm>
            <a:off x="3532694" y="1300340"/>
            <a:ext cx="10447647"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비교 연산자</a:t>
            </a:r>
          </a:p>
        </p:txBody>
      </p:sp>
      <p:sp>
        <p:nvSpPr>
          <p:cNvPr id="1330"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331" name="==="/>
          <p:cNvSpPr txBox="1"/>
          <p:nvPr/>
        </p:nvSpPr>
        <p:spPr>
          <a:xfrm>
            <a:off x="6008911" y="3618392"/>
            <a:ext cx="2001697" cy="13605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solidFill>
                  <a:srgbClr val="FF2600"/>
                </a:solidFill>
                <a:latin typeface="+mn-lt"/>
                <a:ea typeface="+mn-ea"/>
                <a:cs typeface="+mn-cs"/>
                <a:sym typeface="Calibri"/>
              </a:defRPr>
            </a:lvl1pPr>
          </a:lstStyle>
          <a:p>
            <a:pPr/>
            <a:r>
              <a:t>===</a:t>
            </a:r>
          </a:p>
        </p:txBody>
      </p:sp>
      <p:sp>
        <p:nvSpPr>
          <p:cNvPr id="1332" name="A"/>
          <p:cNvSpPr txBox="1"/>
          <p:nvPr/>
        </p:nvSpPr>
        <p:spPr>
          <a:xfrm>
            <a:off x="4870944" y="3618392"/>
            <a:ext cx="838978" cy="13605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latin typeface="+mn-lt"/>
                <a:ea typeface="+mn-ea"/>
                <a:cs typeface="+mn-cs"/>
                <a:sym typeface="Calibri"/>
              </a:defRPr>
            </a:lvl1pPr>
          </a:lstStyle>
          <a:p>
            <a:pPr/>
            <a:r>
              <a:t>A</a:t>
            </a:r>
          </a:p>
        </p:txBody>
      </p:sp>
      <p:sp>
        <p:nvSpPr>
          <p:cNvPr id="1333" name="B"/>
          <p:cNvSpPr txBox="1"/>
          <p:nvPr/>
        </p:nvSpPr>
        <p:spPr>
          <a:xfrm>
            <a:off x="8226056" y="3618392"/>
            <a:ext cx="794949" cy="13605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latin typeface="+mn-lt"/>
                <a:ea typeface="+mn-ea"/>
                <a:cs typeface="+mn-cs"/>
                <a:sym typeface="Calibri"/>
              </a:defRPr>
            </a:lvl1pPr>
          </a:lstStyle>
          <a:p>
            <a:pPr/>
            <a:r>
              <a:t>B</a:t>
            </a:r>
          </a:p>
        </p:txBody>
      </p:sp>
      <p:sp>
        <p:nvSpPr>
          <p:cNvPr id="1334" name="같은가?"/>
          <p:cNvSpPr txBox="1"/>
          <p:nvPr/>
        </p:nvSpPr>
        <p:spPr>
          <a:xfrm>
            <a:off x="9733987" y="3618392"/>
            <a:ext cx="3988280" cy="1615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solidFill>
                  <a:srgbClr val="FF2600"/>
                </a:solidFill>
                <a:latin typeface="+mn-lt"/>
                <a:ea typeface="+mn-ea"/>
                <a:cs typeface="+mn-cs"/>
                <a:sym typeface="Calibri"/>
              </a:defRPr>
            </a:lvl1pPr>
          </a:lstStyle>
          <a:p>
            <a:pPr/>
            <a:r>
              <a:t>같은가?</a:t>
            </a:r>
          </a:p>
        </p:txBody>
      </p:sp>
      <p:sp>
        <p:nvSpPr>
          <p:cNvPr id="1335" name="!=="/>
          <p:cNvSpPr txBox="1"/>
          <p:nvPr/>
        </p:nvSpPr>
        <p:spPr>
          <a:xfrm>
            <a:off x="6008911" y="5969677"/>
            <a:ext cx="1782796" cy="13605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solidFill>
                  <a:srgbClr val="0433FF"/>
                </a:solidFill>
                <a:latin typeface="+mn-lt"/>
                <a:ea typeface="+mn-ea"/>
                <a:cs typeface="+mn-cs"/>
                <a:sym typeface="Calibri"/>
              </a:defRPr>
            </a:lvl1pPr>
          </a:lstStyle>
          <a:p>
            <a:pPr/>
            <a:r>
              <a:t>!==</a:t>
            </a:r>
          </a:p>
        </p:txBody>
      </p:sp>
      <p:sp>
        <p:nvSpPr>
          <p:cNvPr id="1336" name="A"/>
          <p:cNvSpPr txBox="1"/>
          <p:nvPr/>
        </p:nvSpPr>
        <p:spPr>
          <a:xfrm>
            <a:off x="4870942" y="5969677"/>
            <a:ext cx="838978" cy="13605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latin typeface="+mn-lt"/>
                <a:ea typeface="+mn-ea"/>
                <a:cs typeface="+mn-cs"/>
                <a:sym typeface="Calibri"/>
              </a:defRPr>
            </a:lvl1pPr>
          </a:lstStyle>
          <a:p>
            <a:pPr/>
            <a:r>
              <a:t>A</a:t>
            </a:r>
          </a:p>
        </p:txBody>
      </p:sp>
      <p:sp>
        <p:nvSpPr>
          <p:cNvPr id="1337" name="B"/>
          <p:cNvSpPr txBox="1"/>
          <p:nvPr/>
        </p:nvSpPr>
        <p:spPr>
          <a:xfrm>
            <a:off x="8226056" y="5969677"/>
            <a:ext cx="794949" cy="13605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latin typeface="+mn-lt"/>
                <a:ea typeface="+mn-ea"/>
                <a:cs typeface="+mn-cs"/>
                <a:sym typeface="Calibri"/>
              </a:defRPr>
            </a:lvl1pPr>
          </a:lstStyle>
          <a:p>
            <a:pPr/>
            <a:r>
              <a:t>B</a:t>
            </a:r>
          </a:p>
        </p:txBody>
      </p:sp>
      <p:sp>
        <p:nvSpPr>
          <p:cNvPr id="1338" name="다른가?"/>
          <p:cNvSpPr txBox="1"/>
          <p:nvPr/>
        </p:nvSpPr>
        <p:spPr>
          <a:xfrm>
            <a:off x="9733987" y="5969677"/>
            <a:ext cx="3988280" cy="1615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solidFill>
                  <a:srgbClr val="0433FF"/>
                </a:solidFill>
                <a:latin typeface="+mn-lt"/>
                <a:ea typeface="+mn-ea"/>
                <a:cs typeface="+mn-cs"/>
                <a:sym typeface="Calibri"/>
              </a:defRPr>
            </a:lvl1pPr>
          </a:lstStyle>
          <a:p>
            <a:pPr/>
            <a:r>
              <a:t>다른가?</a:t>
            </a:r>
          </a:p>
        </p:txBody>
      </p:sp>
      <p:sp>
        <p:nvSpPr>
          <p:cNvPr id="1339" name="결과는? True / False (불린)"/>
          <p:cNvSpPr txBox="1"/>
          <p:nvPr/>
        </p:nvSpPr>
        <p:spPr>
          <a:xfrm>
            <a:off x="4426084" y="7770764"/>
            <a:ext cx="9449317" cy="1158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7000">
                <a:latin typeface="+mn-lt"/>
                <a:ea typeface="+mn-ea"/>
                <a:cs typeface="+mn-cs"/>
                <a:sym typeface="Calibri"/>
              </a:defRPr>
            </a:lvl1pPr>
          </a:lstStyle>
          <a:p>
            <a:pPr/>
            <a:r>
              <a:t>결과는? True / False (불린)</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1"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342"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343" name="Google Shape;728;p85"/>
          <p:cNvSpPr txBox="1"/>
          <p:nvPr/>
        </p:nvSpPr>
        <p:spPr>
          <a:xfrm>
            <a:off x="3532694" y="1300340"/>
            <a:ext cx="10447647"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비교 연산자</a:t>
            </a:r>
          </a:p>
        </p:txBody>
      </p:sp>
      <p:sp>
        <p:nvSpPr>
          <p:cNvPr id="1344"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345" name="=="/>
          <p:cNvSpPr txBox="1"/>
          <p:nvPr/>
        </p:nvSpPr>
        <p:spPr>
          <a:xfrm>
            <a:off x="6253345" y="3618392"/>
            <a:ext cx="1369178" cy="13605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solidFill>
                  <a:srgbClr val="FF2600"/>
                </a:solidFill>
                <a:latin typeface="+mn-lt"/>
                <a:ea typeface="+mn-ea"/>
                <a:cs typeface="+mn-cs"/>
                <a:sym typeface="Calibri"/>
              </a:defRPr>
            </a:lvl1pPr>
          </a:lstStyle>
          <a:p>
            <a:pPr/>
            <a:r>
              <a:t>==</a:t>
            </a:r>
          </a:p>
        </p:txBody>
      </p:sp>
      <p:sp>
        <p:nvSpPr>
          <p:cNvPr id="1346" name="A"/>
          <p:cNvSpPr txBox="1"/>
          <p:nvPr/>
        </p:nvSpPr>
        <p:spPr>
          <a:xfrm>
            <a:off x="4870944" y="3618392"/>
            <a:ext cx="838978" cy="13605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latin typeface="+mn-lt"/>
                <a:ea typeface="+mn-ea"/>
                <a:cs typeface="+mn-cs"/>
                <a:sym typeface="Calibri"/>
              </a:defRPr>
            </a:lvl1pPr>
          </a:lstStyle>
          <a:p>
            <a:pPr/>
            <a:r>
              <a:t>A</a:t>
            </a:r>
          </a:p>
        </p:txBody>
      </p:sp>
      <p:sp>
        <p:nvSpPr>
          <p:cNvPr id="1347" name="B"/>
          <p:cNvSpPr txBox="1"/>
          <p:nvPr/>
        </p:nvSpPr>
        <p:spPr>
          <a:xfrm>
            <a:off x="8226056" y="3618392"/>
            <a:ext cx="794949" cy="13605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latin typeface="+mn-lt"/>
                <a:ea typeface="+mn-ea"/>
                <a:cs typeface="+mn-cs"/>
                <a:sym typeface="Calibri"/>
              </a:defRPr>
            </a:lvl1pPr>
          </a:lstStyle>
          <a:p>
            <a:pPr/>
            <a:r>
              <a:t>B</a:t>
            </a:r>
          </a:p>
        </p:txBody>
      </p:sp>
      <p:sp>
        <p:nvSpPr>
          <p:cNvPr id="1348" name="같은가?"/>
          <p:cNvSpPr txBox="1"/>
          <p:nvPr/>
        </p:nvSpPr>
        <p:spPr>
          <a:xfrm>
            <a:off x="9733987" y="3618392"/>
            <a:ext cx="3988280" cy="1615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solidFill>
                  <a:srgbClr val="FF2600"/>
                </a:solidFill>
                <a:latin typeface="+mn-lt"/>
                <a:ea typeface="+mn-ea"/>
                <a:cs typeface="+mn-cs"/>
                <a:sym typeface="Calibri"/>
              </a:defRPr>
            </a:lvl1pPr>
          </a:lstStyle>
          <a:p>
            <a:pPr/>
            <a:r>
              <a:t>같은가?</a:t>
            </a:r>
          </a:p>
        </p:txBody>
      </p:sp>
      <p:sp>
        <p:nvSpPr>
          <p:cNvPr id="1349" name="!="/>
          <p:cNvSpPr txBox="1"/>
          <p:nvPr/>
        </p:nvSpPr>
        <p:spPr>
          <a:xfrm>
            <a:off x="6362796" y="5969677"/>
            <a:ext cx="1150277" cy="13605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solidFill>
                  <a:srgbClr val="0433FF"/>
                </a:solidFill>
                <a:latin typeface="+mn-lt"/>
                <a:ea typeface="+mn-ea"/>
                <a:cs typeface="+mn-cs"/>
                <a:sym typeface="Calibri"/>
              </a:defRPr>
            </a:lvl1pPr>
          </a:lstStyle>
          <a:p>
            <a:pPr/>
            <a:r>
              <a:t>!=</a:t>
            </a:r>
          </a:p>
        </p:txBody>
      </p:sp>
      <p:sp>
        <p:nvSpPr>
          <p:cNvPr id="1350" name="A"/>
          <p:cNvSpPr txBox="1"/>
          <p:nvPr/>
        </p:nvSpPr>
        <p:spPr>
          <a:xfrm>
            <a:off x="4870942" y="5969677"/>
            <a:ext cx="838978" cy="13605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latin typeface="+mn-lt"/>
                <a:ea typeface="+mn-ea"/>
                <a:cs typeface="+mn-cs"/>
                <a:sym typeface="Calibri"/>
              </a:defRPr>
            </a:lvl1pPr>
          </a:lstStyle>
          <a:p>
            <a:pPr/>
            <a:r>
              <a:t>A</a:t>
            </a:r>
          </a:p>
        </p:txBody>
      </p:sp>
      <p:sp>
        <p:nvSpPr>
          <p:cNvPr id="1351" name="B"/>
          <p:cNvSpPr txBox="1"/>
          <p:nvPr/>
        </p:nvSpPr>
        <p:spPr>
          <a:xfrm>
            <a:off x="8226056" y="5969677"/>
            <a:ext cx="794949" cy="136054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latin typeface="+mn-lt"/>
                <a:ea typeface="+mn-ea"/>
                <a:cs typeface="+mn-cs"/>
                <a:sym typeface="Calibri"/>
              </a:defRPr>
            </a:lvl1pPr>
          </a:lstStyle>
          <a:p>
            <a:pPr/>
            <a:r>
              <a:t>B</a:t>
            </a:r>
          </a:p>
        </p:txBody>
      </p:sp>
      <p:sp>
        <p:nvSpPr>
          <p:cNvPr id="1352" name="다른가?"/>
          <p:cNvSpPr txBox="1"/>
          <p:nvPr/>
        </p:nvSpPr>
        <p:spPr>
          <a:xfrm>
            <a:off x="9733987" y="5969677"/>
            <a:ext cx="3988280" cy="1615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solidFill>
                  <a:srgbClr val="0433FF"/>
                </a:solidFill>
                <a:latin typeface="+mn-lt"/>
                <a:ea typeface="+mn-ea"/>
                <a:cs typeface="+mn-cs"/>
                <a:sym typeface="Calibri"/>
              </a:defRPr>
            </a:lvl1pPr>
          </a:lstStyle>
          <a:p>
            <a:pPr/>
            <a:r>
              <a:t>다른가?</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4"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355"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356" name="Google Shape;728;p85"/>
          <p:cNvSpPr txBox="1"/>
          <p:nvPr/>
        </p:nvSpPr>
        <p:spPr>
          <a:xfrm>
            <a:off x="3871764" y="1300340"/>
            <a:ext cx="10447647"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비교 연산자</a:t>
            </a:r>
          </a:p>
        </p:txBody>
      </p:sp>
      <p:sp>
        <p:nvSpPr>
          <p:cNvPr id="1357"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358" name="==="/>
          <p:cNvSpPr txBox="1"/>
          <p:nvPr/>
        </p:nvSpPr>
        <p:spPr>
          <a:xfrm>
            <a:off x="4011515" y="3197901"/>
            <a:ext cx="2760722" cy="187072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0">
                <a:latin typeface="+mn-lt"/>
                <a:ea typeface="+mn-ea"/>
                <a:cs typeface="+mn-cs"/>
                <a:sym typeface="Calibri"/>
              </a:defRPr>
            </a:lvl1pPr>
          </a:lstStyle>
          <a:p>
            <a:pPr/>
            <a:r>
              <a:t>===</a:t>
            </a:r>
          </a:p>
        </p:txBody>
      </p:sp>
      <p:sp>
        <p:nvSpPr>
          <p:cNvPr id="1359" name="VS"/>
          <p:cNvSpPr txBox="1"/>
          <p:nvPr/>
        </p:nvSpPr>
        <p:spPr>
          <a:xfrm>
            <a:off x="8589684" y="3639550"/>
            <a:ext cx="1011804" cy="98743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7000">
                <a:solidFill>
                  <a:srgbClr val="FF2600"/>
                </a:solidFill>
                <a:latin typeface="+mn-lt"/>
                <a:ea typeface="+mn-ea"/>
                <a:cs typeface="+mn-cs"/>
                <a:sym typeface="Calibri"/>
              </a:defRPr>
            </a:lvl1pPr>
          </a:lstStyle>
          <a:p>
            <a:pPr/>
            <a:r>
              <a:t>VS</a:t>
            </a:r>
          </a:p>
        </p:txBody>
      </p:sp>
      <p:sp>
        <p:nvSpPr>
          <p:cNvPr id="1360" name="=="/>
          <p:cNvSpPr txBox="1"/>
          <p:nvPr/>
        </p:nvSpPr>
        <p:spPr>
          <a:xfrm>
            <a:off x="12411887" y="3225027"/>
            <a:ext cx="1875194" cy="187072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0">
                <a:latin typeface="+mn-lt"/>
                <a:ea typeface="+mn-ea"/>
                <a:cs typeface="+mn-cs"/>
                <a:sym typeface="Calibri"/>
              </a:defRPr>
            </a:lvl1pPr>
          </a:lstStyle>
          <a:p>
            <a:pPr/>
            <a:r>
              <a:t>==</a:t>
            </a:r>
          </a:p>
        </p:txBody>
      </p:sp>
      <p:sp>
        <p:nvSpPr>
          <p:cNvPr id="1361" name="데이터 타입까지?"/>
          <p:cNvSpPr txBox="1"/>
          <p:nvPr/>
        </p:nvSpPr>
        <p:spPr>
          <a:xfrm>
            <a:off x="2547868" y="5972419"/>
            <a:ext cx="6099958" cy="1158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7000">
                <a:latin typeface="+mn-lt"/>
                <a:ea typeface="+mn-ea"/>
                <a:cs typeface="+mn-cs"/>
                <a:sym typeface="Calibri"/>
              </a:defRPr>
            </a:lvl1pPr>
          </a:lstStyle>
          <a:p>
            <a:pPr/>
            <a:r>
              <a:t>데이터 타입까지?</a:t>
            </a:r>
          </a:p>
        </p:txBody>
      </p:sp>
      <p:sp>
        <p:nvSpPr>
          <p:cNvPr id="1362" name="형태가 같은가?"/>
          <p:cNvSpPr txBox="1"/>
          <p:nvPr/>
        </p:nvSpPr>
        <p:spPr>
          <a:xfrm>
            <a:off x="10889970" y="5972419"/>
            <a:ext cx="5330972" cy="1158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7000">
                <a:latin typeface="+mn-lt"/>
                <a:ea typeface="+mn-ea"/>
                <a:cs typeface="+mn-cs"/>
                <a:sym typeface="Calibri"/>
              </a:defRPr>
            </a:lvl1pPr>
          </a:lstStyle>
          <a:p>
            <a:pPr/>
            <a:r>
              <a:t>형태가 같은가?</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4"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365"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366" name="Google Shape;728;p85"/>
          <p:cNvSpPr txBox="1"/>
          <p:nvPr/>
        </p:nvSpPr>
        <p:spPr>
          <a:xfrm>
            <a:off x="3871764" y="1300340"/>
            <a:ext cx="10447647"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비교 연산자</a:t>
            </a:r>
          </a:p>
        </p:txBody>
      </p:sp>
      <p:sp>
        <p:nvSpPr>
          <p:cNvPr id="1367"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368" name="==="/>
          <p:cNvSpPr txBox="1"/>
          <p:nvPr/>
        </p:nvSpPr>
        <p:spPr>
          <a:xfrm>
            <a:off x="3547038" y="3197901"/>
            <a:ext cx="2760721" cy="187072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0">
                <a:latin typeface="+mn-lt"/>
                <a:ea typeface="+mn-ea"/>
                <a:cs typeface="+mn-cs"/>
                <a:sym typeface="Calibri"/>
              </a:defRPr>
            </a:lvl1pPr>
          </a:lstStyle>
          <a:p>
            <a:pPr/>
            <a:r>
              <a:t>===</a:t>
            </a:r>
          </a:p>
        </p:txBody>
      </p:sp>
      <p:sp>
        <p:nvSpPr>
          <p:cNvPr id="1369" name="VS"/>
          <p:cNvSpPr txBox="1"/>
          <p:nvPr/>
        </p:nvSpPr>
        <p:spPr>
          <a:xfrm>
            <a:off x="8589684" y="3639550"/>
            <a:ext cx="1011804" cy="98743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7000">
                <a:solidFill>
                  <a:srgbClr val="FF2600"/>
                </a:solidFill>
                <a:latin typeface="+mn-lt"/>
                <a:ea typeface="+mn-ea"/>
                <a:cs typeface="+mn-cs"/>
                <a:sym typeface="Calibri"/>
              </a:defRPr>
            </a:lvl1pPr>
          </a:lstStyle>
          <a:p>
            <a:pPr/>
            <a:r>
              <a:t>VS</a:t>
            </a:r>
          </a:p>
        </p:txBody>
      </p:sp>
      <p:sp>
        <p:nvSpPr>
          <p:cNvPr id="1370" name="문자"/>
          <p:cNvSpPr txBox="1"/>
          <p:nvPr/>
        </p:nvSpPr>
        <p:spPr>
          <a:xfrm>
            <a:off x="2229822" y="4915735"/>
            <a:ext cx="763269" cy="548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FF9300"/>
                </a:solidFill>
                <a:latin typeface="+mn-lt"/>
                <a:ea typeface="+mn-ea"/>
                <a:cs typeface="+mn-cs"/>
                <a:sym typeface="Calibri"/>
              </a:defRPr>
            </a:lvl1pPr>
          </a:lstStyle>
          <a:p>
            <a:pPr/>
            <a:r>
              <a:t>문자</a:t>
            </a:r>
          </a:p>
        </p:txBody>
      </p:sp>
      <p:sp>
        <p:nvSpPr>
          <p:cNvPr id="1371" name="‘1’"/>
          <p:cNvSpPr txBox="1"/>
          <p:nvPr/>
        </p:nvSpPr>
        <p:spPr>
          <a:xfrm>
            <a:off x="1665178" y="3197901"/>
            <a:ext cx="1892556" cy="187072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0">
                <a:latin typeface="+mn-lt"/>
                <a:ea typeface="+mn-ea"/>
                <a:cs typeface="+mn-cs"/>
                <a:sym typeface="Calibri"/>
              </a:defRPr>
            </a:lvl1pPr>
          </a:lstStyle>
          <a:p>
            <a:pPr/>
            <a:r>
              <a:t>‘1’</a:t>
            </a:r>
          </a:p>
        </p:txBody>
      </p:sp>
      <p:sp>
        <p:nvSpPr>
          <p:cNvPr id="1372" name="1"/>
          <p:cNvSpPr txBox="1"/>
          <p:nvPr/>
        </p:nvSpPr>
        <p:spPr>
          <a:xfrm>
            <a:off x="6553062" y="3197901"/>
            <a:ext cx="1005294" cy="187072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0">
                <a:latin typeface="+mn-lt"/>
                <a:ea typeface="+mn-ea"/>
                <a:cs typeface="+mn-cs"/>
                <a:sym typeface="Calibri"/>
              </a:defRPr>
            </a:lvl1pPr>
          </a:lstStyle>
          <a:p>
            <a:pPr/>
            <a:r>
              <a:t>1</a:t>
            </a:r>
          </a:p>
        </p:txBody>
      </p:sp>
      <p:sp>
        <p:nvSpPr>
          <p:cNvPr id="1373" name="숫자"/>
          <p:cNvSpPr txBox="1"/>
          <p:nvPr/>
        </p:nvSpPr>
        <p:spPr>
          <a:xfrm>
            <a:off x="6674074" y="4915735"/>
            <a:ext cx="763269" cy="548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FF9300"/>
                </a:solidFill>
                <a:latin typeface="+mn-lt"/>
                <a:ea typeface="+mn-ea"/>
                <a:cs typeface="+mn-cs"/>
                <a:sym typeface="Calibri"/>
              </a:defRPr>
            </a:lvl1pPr>
          </a:lstStyle>
          <a:p>
            <a:pPr/>
            <a:r>
              <a:t>숫자</a:t>
            </a:r>
          </a:p>
        </p:txBody>
      </p:sp>
      <p:sp>
        <p:nvSpPr>
          <p:cNvPr id="1374" name="결과:   False"/>
          <p:cNvSpPr txBox="1"/>
          <p:nvPr/>
        </p:nvSpPr>
        <p:spPr>
          <a:xfrm>
            <a:off x="2783696" y="6796134"/>
            <a:ext cx="4287405" cy="1158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7000">
                <a:latin typeface="+mn-lt"/>
                <a:ea typeface="+mn-ea"/>
                <a:cs typeface="+mn-cs"/>
                <a:sym typeface="Calibri"/>
              </a:defRPr>
            </a:pPr>
            <a:r>
              <a:t>결과:   </a:t>
            </a:r>
            <a:r>
              <a:rPr>
                <a:solidFill>
                  <a:srgbClr val="FF2600"/>
                </a:solidFill>
              </a:rPr>
              <a:t>False</a:t>
            </a:r>
          </a:p>
        </p:txBody>
      </p:sp>
      <p:sp>
        <p:nvSpPr>
          <p:cNvPr id="1375" name="=="/>
          <p:cNvSpPr txBox="1"/>
          <p:nvPr/>
        </p:nvSpPr>
        <p:spPr>
          <a:xfrm>
            <a:off x="12907289" y="3197170"/>
            <a:ext cx="1875194" cy="187072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0">
                <a:latin typeface="+mn-lt"/>
                <a:ea typeface="+mn-ea"/>
                <a:cs typeface="+mn-cs"/>
                <a:sym typeface="Calibri"/>
              </a:defRPr>
            </a:lvl1pPr>
          </a:lstStyle>
          <a:p>
            <a:pPr/>
            <a:r>
              <a:t>==</a:t>
            </a:r>
          </a:p>
        </p:txBody>
      </p:sp>
      <p:sp>
        <p:nvSpPr>
          <p:cNvPr id="1376" name="문자"/>
          <p:cNvSpPr txBox="1"/>
          <p:nvPr/>
        </p:nvSpPr>
        <p:spPr>
          <a:xfrm>
            <a:off x="11019310" y="4915004"/>
            <a:ext cx="763269" cy="548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FF9300"/>
                </a:solidFill>
                <a:latin typeface="+mn-lt"/>
                <a:ea typeface="+mn-ea"/>
                <a:cs typeface="+mn-cs"/>
                <a:sym typeface="Calibri"/>
              </a:defRPr>
            </a:lvl1pPr>
          </a:lstStyle>
          <a:p>
            <a:pPr/>
            <a:r>
              <a:t>문자</a:t>
            </a:r>
          </a:p>
        </p:txBody>
      </p:sp>
      <p:sp>
        <p:nvSpPr>
          <p:cNvPr id="1377" name="‘1’"/>
          <p:cNvSpPr txBox="1"/>
          <p:nvPr/>
        </p:nvSpPr>
        <p:spPr>
          <a:xfrm>
            <a:off x="10454665" y="3197170"/>
            <a:ext cx="1892557" cy="187072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0">
                <a:latin typeface="+mn-lt"/>
                <a:ea typeface="+mn-ea"/>
                <a:cs typeface="+mn-cs"/>
                <a:sym typeface="Calibri"/>
              </a:defRPr>
            </a:lvl1pPr>
          </a:lstStyle>
          <a:p>
            <a:pPr/>
            <a:r>
              <a:t>‘1’</a:t>
            </a:r>
          </a:p>
        </p:txBody>
      </p:sp>
      <p:sp>
        <p:nvSpPr>
          <p:cNvPr id="1378" name="1"/>
          <p:cNvSpPr txBox="1"/>
          <p:nvPr/>
        </p:nvSpPr>
        <p:spPr>
          <a:xfrm>
            <a:off x="15342550" y="3197170"/>
            <a:ext cx="1005293" cy="187072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4000">
                <a:latin typeface="+mn-lt"/>
                <a:ea typeface="+mn-ea"/>
                <a:cs typeface="+mn-cs"/>
                <a:sym typeface="Calibri"/>
              </a:defRPr>
            </a:lvl1pPr>
          </a:lstStyle>
          <a:p>
            <a:pPr/>
            <a:r>
              <a:t>1</a:t>
            </a:r>
          </a:p>
        </p:txBody>
      </p:sp>
      <p:sp>
        <p:nvSpPr>
          <p:cNvPr id="1379" name="숫자"/>
          <p:cNvSpPr txBox="1"/>
          <p:nvPr/>
        </p:nvSpPr>
        <p:spPr>
          <a:xfrm>
            <a:off x="15463563" y="4915004"/>
            <a:ext cx="763269" cy="548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FF9300"/>
                </a:solidFill>
                <a:latin typeface="+mn-lt"/>
                <a:ea typeface="+mn-ea"/>
                <a:cs typeface="+mn-cs"/>
                <a:sym typeface="Calibri"/>
              </a:defRPr>
            </a:lvl1pPr>
          </a:lstStyle>
          <a:p>
            <a:pPr/>
            <a:r>
              <a:t>숫자</a:t>
            </a:r>
          </a:p>
        </p:txBody>
      </p:sp>
      <p:sp>
        <p:nvSpPr>
          <p:cNvPr id="1380" name="결과:   True"/>
          <p:cNvSpPr txBox="1"/>
          <p:nvPr/>
        </p:nvSpPr>
        <p:spPr>
          <a:xfrm>
            <a:off x="11573185" y="6795403"/>
            <a:ext cx="4080347" cy="1158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7000">
                <a:latin typeface="+mn-lt"/>
                <a:ea typeface="+mn-ea"/>
                <a:cs typeface="+mn-cs"/>
                <a:sym typeface="Calibri"/>
              </a:defRPr>
            </a:pPr>
            <a:r>
              <a:t>결과:   </a:t>
            </a:r>
            <a:r>
              <a:rPr>
                <a:solidFill>
                  <a:srgbClr val="FF2600"/>
                </a:solidFill>
              </a:rPr>
              <a:t>True</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2"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383"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384" name="Google Shape;728;p85"/>
          <p:cNvSpPr txBox="1"/>
          <p:nvPr/>
        </p:nvSpPr>
        <p:spPr>
          <a:xfrm>
            <a:off x="3532694" y="1300340"/>
            <a:ext cx="10447647" cy="89767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3400">
                <a:latin typeface="Jalpullineunharu Medium"/>
                <a:ea typeface="Jalpullineunharu Medium"/>
                <a:cs typeface="Jalpullineunharu Medium"/>
                <a:sym typeface="Jalpullineunharu Medium"/>
              </a:defRPr>
            </a:lvl1pPr>
          </a:lstStyle>
          <a:p>
            <a:pPr/>
            <a:r>
              <a:t>논리 연산자</a:t>
            </a:r>
          </a:p>
        </p:txBody>
      </p:sp>
      <p:grpSp>
        <p:nvGrpSpPr>
          <p:cNvPr id="1406" name="Group 41"/>
          <p:cNvGrpSpPr/>
          <p:nvPr/>
        </p:nvGrpSpPr>
        <p:grpSpPr>
          <a:xfrm>
            <a:off x="1158736" y="2766430"/>
            <a:ext cx="15030730" cy="5298072"/>
            <a:chOff x="0" y="0"/>
            <a:chExt cx="15030728" cy="5298071"/>
          </a:xfrm>
        </p:grpSpPr>
        <p:grpSp>
          <p:nvGrpSpPr>
            <p:cNvPr id="1392" name="Group 18"/>
            <p:cNvGrpSpPr/>
            <p:nvPr/>
          </p:nvGrpSpPr>
          <p:grpSpPr>
            <a:xfrm>
              <a:off x="0" y="-1"/>
              <a:ext cx="9374480" cy="5298073"/>
              <a:chOff x="0" y="0"/>
              <a:chExt cx="9374478" cy="5298071"/>
            </a:xfrm>
          </p:grpSpPr>
          <p:grpSp>
            <p:nvGrpSpPr>
              <p:cNvPr id="1390" name="Group 5"/>
              <p:cNvGrpSpPr/>
              <p:nvPr/>
            </p:nvGrpSpPr>
            <p:grpSpPr>
              <a:xfrm>
                <a:off x="0" y="660127"/>
                <a:ext cx="9374480" cy="3258362"/>
                <a:chOff x="0" y="0"/>
                <a:chExt cx="9374479" cy="3258361"/>
              </a:xfrm>
            </p:grpSpPr>
            <p:sp>
              <p:nvSpPr>
                <p:cNvPr id="1385" name="Google Shape;765;p88"/>
                <p:cNvSpPr txBox="1"/>
                <p:nvPr/>
              </p:nvSpPr>
              <p:spPr>
                <a:xfrm>
                  <a:off x="1565826" y="0"/>
                  <a:ext cx="1741370" cy="7150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6" tIns="173366" rIns="173366" bIns="173366" numCol="1" anchor="t">
                  <a:spAutoFit/>
                </a:bodyPr>
                <a:lstStyle>
                  <a:lvl1pPr algn="ctr">
                    <a:defRPr sz="2400">
                      <a:solidFill>
                        <a:srgbClr val="0433FF"/>
                      </a:solidFill>
                      <a:latin typeface="Jalpullineunharu Medium"/>
                      <a:ea typeface="Jalpullineunharu Medium"/>
                      <a:cs typeface="Jalpullineunharu Medium"/>
                      <a:sym typeface="Jalpullineunharu Medium"/>
                    </a:defRPr>
                  </a:lvl1pPr>
                </a:lstStyle>
                <a:p>
                  <a:pPr/>
                  <a:r>
                    <a:t>And</a:t>
                  </a:r>
                </a:p>
              </p:txBody>
            </p:sp>
            <p:sp>
              <p:nvSpPr>
                <p:cNvPr id="1386" name="Google Shape;768;p88"/>
                <p:cNvSpPr/>
                <p:nvPr/>
              </p:nvSpPr>
              <p:spPr>
                <a:xfrm>
                  <a:off x="1565826" y="1086119"/>
                  <a:ext cx="174137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6" tIns="173366" rIns="173366" bIns="173366" numCol="1" anchor="t">
                  <a:spAutoFit/>
                </a:bodyPr>
                <a:lstStyle>
                  <a:lvl1pPr algn="ctr">
                    <a:defRPr sz="2400">
                      <a:latin typeface="Jalpullineunharu Medium"/>
                      <a:ea typeface="Jalpullineunharu Medium"/>
                      <a:cs typeface="Jalpullineunharu Medium"/>
                      <a:sym typeface="Jalpullineunharu Medium"/>
                    </a:defRPr>
                  </a:lvl1pPr>
                </a:lstStyle>
                <a:p>
                  <a:pPr/>
                  <a:r>
                    <a:t>&amp;&amp;</a:t>
                  </a:r>
                </a:p>
              </p:txBody>
            </p:sp>
            <p:sp>
              <p:nvSpPr>
                <p:cNvPr id="1387" name="Google Shape;771;p88"/>
                <p:cNvSpPr/>
                <p:nvPr/>
              </p:nvSpPr>
              <p:spPr>
                <a:xfrm>
                  <a:off x="595443" y="2172239"/>
                  <a:ext cx="368213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6" tIns="173366" rIns="173366" bIns="173366" numCol="1" anchor="t">
                  <a:spAutoFit/>
                </a:bodyPr>
                <a:lstStyle/>
                <a:p>
                  <a:pPr algn="ctr">
                    <a:defRPr sz="2400">
                      <a:latin typeface="Jalpullineunharu Medium"/>
                      <a:ea typeface="Jalpullineunharu Medium"/>
                      <a:cs typeface="Jalpullineunharu Medium"/>
                      <a:sym typeface="Jalpullineunharu Medium"/>
                    </a:defRPr>
                  </a:pPr>
                  <a:r>
                    <a:t>(a === b) </a:t>
                  </a:r>
                  <a:r>
                    <a:rPr>
                      <a:solidFill>
                        <a:srgbClr val="0433FF"/>
                      </a:solidFill>
                    </a:rPr>
                    <a:t>&amp;&amp;</a:t>
                  </a:r>
                  <a:r>
                    <a:t> (a &gt; c)</a:t>
                  </a:r>
                </a:p>
              </p:txBody>
            </p:sp>
            <p:sp>
              <p:nvSpPr>
                <p:cNvPr id="1388" name="Google Shape;772;p88"/>
                <p:cNvSpPr/>
                <p:nvPr/>
              </p:nvSpPr>
              <p:spPr>
                <a:xfrm>
                  <a:off x="0" y="3258361"/>
                  <a:ext cx="487302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6" tIns="173366" rIns="173366" bIns="173366" numCol="1" anchor="t">
                  <a:spAutoFit/>
                </a:bodyPr>
                <a:lstStyle/>
                <a:p>
                  <a:pPr algn="ctr">
                    <a:defRPr sz="2300">
                      <a:latin typeface="Jalpullineunharu Medium"/>
                      <a:ea typeface="Jalpullineunharu Medium"/>
                      <a:cs typeface="Jalpullineunharu Medium"/>
                      <a:sym typeface="Jalpullineunharu Medium"/>
                    </a:defRPr>
                  </a:pPr>
                  <a:r>
                    <a:t>양쪽 다 맞아야 </a:t>
                  </a:r>
                  <a:r>
                    <a:rPr>
                      <a:solidFill>
                        <a:srgbClr val="FF2600"/>
                      </a:solidFill>
                    </a:rPr>
                    <a:t>True</a:t>
                  </a:r>
                </a:p>
              </p:txBody>
            </p:sp>
            <p:sp>
              <p:nvSpPr>
                <p:cNvPr id="1389" name="Google Shape;771;p88"/>
                <p:cNvSpPr/>
                <p:nvPr/>
              </p:nvSpPr>
              <p:spPr>
                <a:xfrm>
                  <a:off x="5692343" y="2172241"/>
                  <a:ext cx="368213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6" tIns="173366" rIns="173366" bIns="173366" numCol="1" anchor="t">
                  <a:spAutoFit/>
                </a:bodyPr>
                <a:lstStyle/>
                <a:p>
                  <a:pPr algn="ctr">
                    <a:defRPr sz="2400">
                      <a:latin typeface="Jalpullineunharu Medium"/>
                      <a:ea typeface="Jalpullineunharu Medium"/>
                      <a:cs typeface="Jalpullineunharu Medium"/>
                      <a:sym typeface="Jalpullineunharu Medium"/>
                    </a:defRPr>
                  </a:pPr>
                  <a:r>
                    <a:t>(a === b) </a:t>
                  </a:r>
                  <a:r>
                    <a:rPr>
                      <a:solidFill>
                        <a:srgbClr val="0433FF"/>
                      </a:solidFill>
                    </a:rPr>
                    <a:t>||</a:t>
                  </a:r>
                  <a:r>
                    <a:t> (a &gt; c)</a:t>
                  </a:r>
                </a:p>
              </p:txBody>
            </p:sp>
          </p:grpSp>
          <p:sp>
            <p:nvSpPr>
              <p:cNvPr id="1391" name="Rectangle 38"/>
              <p:cNvSpPr/>
              <p:nvPr/>
            </p:nvSpPr>
            <p:spPr>
              <a:xfrm>
                <a:off x="118626" y="-1"/>
                <a:ext cx="4635771" cy="5298073"/>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grpSp>
          <p:nvGrpSpPr>
            <p:cNvPr id="1398" name="Group 17"/>
            <p:cNvGrpSpPr/>
            <p:nvPr/>
          </p:nvGrpSpPr>
          <p:grpSpPr>
            <a:xfrm>
              <a:off x="5316105" y="0"/>
              <a:ext cx="4635772" cy="5298071"/>
              <a:chOff x="0" y="0"/>
              <a:chExt cx="4635770" cy="5298070"/>
            </a:xfrm>
          </p:grpSpPr>
          <p:grpSp>
            <p:nvGrpSpPr>
              <p:cNvPr id="1396" name="Group 3"/>
              <p:cNvGrpSpPr/>
              <p:nvPr/>
            </p:nvGrpSpPr>
            <p:grpSpPr>
              <a:xfrm>
                <a:off x="351607" y="660128"/>
                <a:ext cx="3932557" cy="3994735"/>
                <a:chOff x="0" y="0"/>
                <a:chExt cx="3932556" cy="3994734"/>
              </a:xfrm>
            </p:grpSpPr>
            <p:sp>
              <p:nvSpPr>
                <p:cNvPr id="1393" name="Google Shape;766;p88"/>
                <p:cNvSpPr txBox="1"/>
                <p:nvPr/>
              </p:nvSpPr>
              <p:spPr>
                <a:xfrm>
                  <a:off x="1095593" y="0"/>
                  <a:ext cx="1741370" cy="7150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6" tIns="173366" rIns="173366" bIns="173366" numCol="1" anchor="t">
                  <a:spAutoFit/>
                </a:bodyPr>
                <a:lstStyle>
                  <a:lvl1pPr algn="ctr">
                    <a:defRPr sz="2400">
                      <a:solidFill>
                        <a:srgbClr val="0433FF"/>
                      </a:solidFill>
                      <a:latin typeface="Jalpullineunharu Medium"/>
                      <a:ea typeface="Jalpullineunharu Medium"/>
                      <a:cs typeface="Jalpullineunharu Medium"/>
                      <a:sym typeface="Jalpullineunharu Medium"/>
                    </a:defRPr>
                  </a:lvl1pPr>
                </a:lstStyle>
                <a:p>
                  <a:pPr/>
                  <a:r>
                    <a:t>Or</a:t>
                  </a:r>
                </a:p>
              </p:txBody>
            </p:sp>
            <p:sp>
              <p:nvSpPr>
                <p:cNvPr id="1394" name="Google Shape;769;p88"/>
                <p:cNvSpPr txBox="1"/>
                <p:nvPr/>
              </p:nvSpPr>
              <p:spPr>
                <a:xfrm>
                  <a:off x="1095593" y="1086118"/>
                  <a:ext cx="1741370" cy="7150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6" tIns="173366" rIns="173366" bIns="173366" numCol="1" anchor="t">
                  <a:spAutoFit/>
                </a:bodyPr>
                <a:lstStyle>
                  <a:lvl1pPr algn="ctr">
                    <a:defRPr sz="2400">
                      <a:latin typeface="Jalpullineunharu Medium"/>
                      <a:ea typeface="Jalpullineunharu Medium"/>
                      <a:cs typeface="Jalpullineunharu Medium"/>
                      <a:sym typeface="Jalpullineunharu Medium"/>
                    </a:defRPr>
                  </a:lvl1pPr>
                </a:lstStyle>
                <a:p>
                  <a:pPr/>
                  <a:r>
                    <a:t>||</a:t>
                  </a:r>
                </a:p>
              </p:txBody>
            </p:sp>
            <p:sp>
              <p:nvSpPr>
                <p:cNvPr id="1395" name="Google Shape;774;p88"/>
                <p:cNvSpPr txBox="1"/>
                <p:nvPr/>
              </p:nvSpPr>
              <p:spPr>
                <a:xfrm>
                  <a:off x="-1" y="3258360"/>
                  <a:ext cx="3932557" cy="7363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6" tIns="173366" rIns="173366" bIns="173366" numCol="1" anchor="t">
                  <a:spAutoFit/>
                </a:bodyPr>
                <a:lstStyle/>
                <a:p>
                  <a:pPr algn="ctr">
                    <a:defRPr sz="2400">
                      <a:latin typeface="Jalpullineunharu Medium"/>
                      <a:ea typeface="Jalpullineunharu Medium"/>
                      <a:cs typeface="Jalpullineunharu Medium"/>
                      <a:sym typeface="Jalpullineunharu Medium"/>
                    </a:defRPr>
                  </a:pPr>
                  <a:r>
                    <a:t>둘 중 하나만 맞아도 </a:t>
                  </a:r>
                  <a:r>
                    <a:rPr>
                      <a:solidFill>
                        <a:srgbClr val="FF2600"/>
                      </a:solidFill>
                    </a:rPr>
                    <a:t>True</a:t>
                  </a:r>
                </a:p>
              </p:txBody>
            </p:sp>
          </p:grpSp>
          <p:sp>
            <p:nvSpPr>
              <p:cNvPr id="1397" name="Rectangle 39"/>
              <p:cNvSpPr/>
              <p:nvPr/>
            </p:nvSpPr>
            <p:spPr>
              <a:xfrm>
                <a:off x="0" y="-1"/>
                <a:ext cx="4635772" cy="5298071"/>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grpSp>
          <p:nvGrpSpPr>
            <p:cNvPr id="1405" name="Group 10"/>
            <p:cNvGrpSpPr/>
            <p:nvPr/>
          </p:nvGrpSpPr>
          <p:grpSpPr>
            <a:xfrm>
              <a:off x="10394957" y="0"/>
              <a:ext cx="4635772" cy="5298071"/>
              <a:chOff x="0" y="0"/>
              <a:chExt cx="4635770" cy="5298070"/>
            </a:xfrm>
          </p:grpSpPr>
          <p:grpSp>
            <p:nvGrpSpPr>
              <p:cNvPr id="1403" name="Group 1"/>
              <p:cNvGrpSpPr/>
              <p:nvPr/>
            </p:nvGrpSpPr>
            <p:grpSpPr>
              <a:xfrm>
                <a:off x="1447200" y="660127"/>
                <a:ext cx="1831524" cy="3258363"/>
                <a:chOff x="0" y="0"/>
                <a:chExt cx="1831523" cy="3258361"/>
              </a:xfrm>
            </p:grpSpPr>
            <p:sp>
              <p:nvSpPr>
                <p:cNvPr id="1399" name="Google Shape;767;p88"/>
                <p:cNvSpPr txBox="1"/>
                <p:nvPr/>
              </p:nvSpPr>
              <p:spPr>
                <a:xfrm>
                  <a:off x="0" y="0"/>
                  <a:ext cx="1741371" cy="7150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3366" tIns="173366" rIns="173366" bIns="173366" numCol="1" anchor="t">
                  <a:spAutoFit/>
                </a:bodyPr>
                <a:lstStyle>
                  <a:lvl1pPr algn="ctr">
                    <a:defRPr sz="2400">
                      <a:solidFill>
                        <a:srgbClr val="0433FF"/>
                      </a:solidFill>
                      <a:latin typeface="Jalpullineunharu Medium"/>
                      <a:ea typeface="Jalpullineunharu Medium"/>
                      <a:cs typeface="Jalpullineunharu Medium"/>
                      <a:sym typeface="Jalpullineunharu Medium"/>
                    </a:defRPr>
                  </a:lvl1pPr>
                </a:lstStyle>
                <a:p>
                  <a:pPr/>
                  <a:r>
                    <a:t>부정</a:t>
                  </a:r>
                </a:p>
              </p:txBody>
            </p:sp>
            <p:sp>
              <p:nvSpPr>
                <p:cNvPr id="1400" name="Google Shape;770;p88"/>
                <p:cNvSpPr/>
                <p:nvPr/>
              </p:nvSpPr>
              <p:spPr>
                <a:xfrm>
                  <a:off x="0" y="1086119"/>
                  <a:ext cx="174137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6" tIns="173366" rIns="173366" bIns="173366" numCol="1" anchor="t">
                  <a:spAutoFit/>
                </a:bodyPr>
                <a:lstStyle>
                  <a:lvl1pPr algn="ctr">
                    <a:defRPr sz="2400">
                      <a:latin typeface="Jalpullineunharu Medium"/>
                      <a:ea typeface="Jalpullineunharu Medium"/>
                      <a:cs typeface="Jalpullineunharu Medium"/>
                      <a:sym typeface="Jalpullineunharu Medium"/>
                    </a:defRPr>
                  </a:lvl1pPr>
                </a:lstStyle>
                <a:p>
                  <a:pPr/>
                  <a:r>
                    <a:t>!</a:t>
                  </a:r>
                </a:p>
              </p:txBody>
            </p:sp>
            <p:sp>
              <p:nvSpPr>
                <p:cNvPr id="1401" name="Google Shape;775;p88"/>
                <p:cNvSpPr/>
                <p:nvPr/>
              </p:nvSpPr>
              <p:spPr>
                <a:xfrm>
                  <a:off x="188650" y="2172239"/>
                  <a:ext cx="136406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6" tIns="173366" rIns="173366" bIns="173366" numCol="1" anchor="t">
                  <a:spAutoFit/>
                </a:bodyPr>
                <a:lstStyle/>
                <a:p>
                  <a:pPr algn="ctr">
                    <a:defRPr sz="2400">
                      <a:solidFill>
                        <a:srgbClr val="0433FF"/>
                      </a:solidFill>
                      <a:latin typeface="Jalpullineunharu Medium"/>
                      <a:ea typeface="Jalpullineunharu Medium"/>
                      <a:cs typeface="Jalpullineunharu Medium"/>
                      <a:sym typeface="Jalpullineunharu Medium"/>
                    </a:defRPr>
                  </a:pPr>
                  <a:r>
                    <a:t>!</a:t>
                  </a:r>
                  <a:r>
                    <a:rPr>
                      <a:solidFill>
                        <a:srgbClr val="000000"/>
                      </a:solidFill>
                    </a:rPr>
                    <a:t> true</a:t>
                  </a:r>
                </a:p>
              </p:txBody>
            </p:sp>
            <p:sp>
              <p:nvSpPr>
                <p:cNvPr id="1402" name="Google Shape;776;p88"/>
                <p:cNvSpPr/>
                <p:nvPr/>
              </p:nvSpPr>
              <p:spPr>
                <a:xfrm>
                  <a:off x="188650" y="3258361"/>
                  <a:ext cx="164287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173366" tIns="173366" rIns="173366" bIns="173366" numCol="1" anchor="t">
                  <a:spAutoFit/>
                </a:bodyPr>
                <a:lstStyle>
                  <a:lvl1pPr algn="ctr">
                    <a:defRPr sz="2400">
                      <a:latin typeface="Jalpullineunharu Medium"/>
                      <a:ea typeface="Jalpullineunharu Medium"/>
                      <a:cs typeface="Jalpullineunharu Medium"/>
                      <a:sym typeface="Jalpullineunharu Medium"/>
                    </a:defRPr>
                  </a:lvl1pPr>
                </a:lstStyle>
                <a:p>
                  <a:pPr/>
                  <a:r>
                    <a:t>반대결과</a:t>
                  </a:r>
                </a:p>
              </p:txBody>
            </p:sp>
          </p:grpSp>
          <p:sp>
            <p:nvSpPr>
              <p:cNvPr id="1404" name="Rectangle 40"/>
              <p:cNvSpPr/>
              <p:nvPr/>
            </p:nvSpPr>
            <p:spPr>
              <a:xfrm>
                <a:off x="0" y="-1"/>
                <a:ext cx="4635772" cy="5298071"/>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grpSp>
      <p:sp>
        <p:nvSpPr>
          <p:cNvPr id="1407"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408" name="선"/>
          <p:cNvSpPr/>
          <p:nvPr/>
        </p:nvSpPr>
        <p:spPr>
          <a:xfrm>
            <a:off x="1676400" y="5415465"/>
            <a:ext cx="3842419" cy="1"/>
          </a:xfrm>
          <a:prstGeom prst="line">
            <a:avLst/>
          </a:prstGeom>
          <a:ln w="25400">
            <a:solidFill>
              <a:srgbClr val="DDDDDD"/>
            </a:solidFill>
          </a:ln>
        </p:spPr>
        <p:txBody>
          <a:bodyPr lIns="45718" tIns="45718" rIns="45718" bIns="45718"/>
          <a:lstStyle/>
          <a:p>
            <a:pPr/>
          </a:p>
        </p:txBody>
      </p:sp>
      <p:sp>
        <p:nvSpPr>
          <p:cNvPr id="1409" name="선"/>
          <p:cNvSpPr/>
          <p:nvPr/>
        </p:nvSpPr>
        <p:spPr>
          <a:xfrm>
            <a:off x="6835309" y="5415465"/>
            <a:ext cx="3842419" cy="1"/>
          </a:xfrm>
          <a:prstGeom prst="line">
            <a:avLst/>
          </a:prstGeom>
          <a:ln w="25400">
            <a:solidFill>
              <a:srgbClr val="DDDDDD"/>
            </a:solidFill>
          </a:ln>
        </p:spPr>
        <p:txBody>
          <a:bodyPr lIns="45718" tIns="45718" rIns="45718" bIns="45718"/>
          <a:lstStyle/>
          <a:p>
            <a:pPr/>
          </a:p>
        </p:txBody>
      </p:sp>
      <p:sp>
        <p:nvSpPr>
          <p:cNvPr id="1410" name="선"/>
          <p:cNvSpPr/>
          <p:nvPr/>
        </p:nvSpPr>
        <p:spPr>
          <a:xfrm>
            <a:off x="11994218" y="5415465"/>
            <a:ext cx="3842419" cy="1"/>
          </a:xfrm>
          <a:prstGeom prst="line">
            <a:avLst/>
          </a:prstGeom>
          <a:ln w="25400">
            <a:solidFill>
              <a:srgbClr val="DDDDDD"/>
            </a:solidFill>
          </a:ln>
        </p:spPr>
        <p:txBody>
          <a:bodyPr lIns="45718" tIns="45718" rIns="45718" bIns="45718"/>
          <a:lstStyle/>
          <a:p>
            <a:pP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2"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413"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pic>
        <p:nvPicPr>
          <p:cNvPr id="1414" name="Picture 11" descr="Picture 11"/>
          <p:cNvPicPr>
            <a:picLocks noChangeAspect="1"/>
          </p:cNvPicPr>
          <p:nvPr/>
        </p:nvPicPr>
        <p:blipFill>
          <a:blip r:embed="rId3">
            <a:extLst/>
          </a:blip>
          <a:stretch>
            <a:fillRect/>
          </a:stretch>
        </p:blipFill>
        <p:spPr>
          <a:xfrm>
            <a:off x="5972078" y="10668000"/>
            <a:ext cx="2081453" cy="962671"/>
          </a:xfrm>
          <a:prstGeom prst="rect">
            <a:avLst/>
          </a:prstGeom>
          <a:ln w="12700">
            <a:miter lim="400000"/>
          </a:ln>
        </p:spPr>
      </p:pic>
      <p:pic>
        <p:nvPicPr>
          <p:cNvPr id="1415" name="Picture 3" descr="Picture 3"/>
          <p:cNvPicPr>
            <a:picLocks noChangeAspect="1"/>
          </p:cNvPicPr>
          <p:nvPr/>
        </p:nvPicPr>
        <p:blipFill>
          <a:blip r:embed="rId4">
            <a:extLst/>
          </a:blip>
          <a:stretch>
            <a:fillRect/>
          </a:stretch>
        </p:blipFill>
        <p:spPr>
          <a:xfrm>
            <a:off x="5499100" y="2514600"/>
            <a:ext cx="6350000" cy="5321300"/>
          </a:xfrm>
          <a:prstGeom prst="rect">
            <a:avLst/>
          </a:prstGeom>
          <a:ln w="12700">
            <a:miter lim="400000"/>
          </a:ln>
          <a:effectLst>
            <a:outerShdw sx="100000" sy="100000" kx="0" ky="0" algn="b" rotWithShape="0" blurRad="50800" dist="38100" dir="2700000">
              <a:srgbClr val="000000">
                <a:alpha val="40000"/>
              </a:srgbClr>
            </a:outerShdw>
          </a:effectLst>
        </p:spPr>
      </p:pic>
      <p:sp>
        <p:nvSpPr>
          <p:cNvPr id="1416" name="Rectangle 2"/>
          <p:cNvSpPr txBox="1"/>
          <p:nvPr/>
        </p:nvSpPr>
        <p:spPr>
          <a:xfrm>
            <a:off x="6877007" y="4090338"/>
            <a:ext cx="3343258" cy="1126251"/>
          </a:xfrm>
          <a:prstGeom prst="rect">
            <a:avLst/>
          </a:prstGeom>
          <a:ln w="12700">
            <a:miter lim="400000"/>
          </a:ln>
          <a:effectLst>
            <a:outerShdw sx="100000" sy="100000" kx="0" ky="0" algn="b" rotWithShape="0" blurRad="50800" dist="38100" dir="2700000">
              <a:srgbClr val="000000">
                <a:alpha val="40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lvl1pPr>
              <a:defRPr sz="6400">
                <a:solidFill>
                  <a:srgbClr val="FFFFFF"/>
                </a:solidFill>
                <a:latin typeface="Jalpullineunharu Medium"/>
                <a:ea typeface="Jalpullineunharu Medium"/>
                <a:cs typeface="Jalpullineunharu Medium"/>
                <a:sym typeface="Jalpullineunharu Medium"/>
              </a:defRPr>
            </a:lvl1pPr>
          </a:lstStyle>
          <a:p>
            <a:pPr/>
            <a:r>
              <a:t>#6 조건문</a:t>
            </a:r>
          </a:p>
        </p:txBody>
      </p:sp>
      <p:sp>
        <p:nvSpPr>
          <p:cNvPr id="1417"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53"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54" name="Google Shape;61;p14"/>
          <p:cNvSpPr txBox="1"/>
          <p:nvPr/>
        </p:nvSpPr>
        <p:spPr>
          <a:xfrm>
            <a:off x="6490849" y="1289951"/>
            <a:ext cx="5509503" cy="693905"/>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algn="ctr">
              <a:defRPr sz="3200">
                <a:latin typeface="Jalpullineunharu Medium"/>
                <a:ea typeface="Jalpullineunharu Medium"/>
                <a:cs typeface="Jalpullineunharu Medium"/>
                <a:sym typeface="Jalpullineunharu Medium"/>
              </a:defRPr>
            </a:pPr>
            <a:r>
              <a:t>태그의 </a:t>
            </a:r>
            <a:r>
              <a:rPr>
                <a:solidFill>
                  <a:srgbClr val="0000FF"/>
                </a:solidFill>
              </a:rPr>
              <a:t>속성</a:t>
            </a:r>
            <a:r>
              <a:t>과 </a:t>
            </a:r>
            <a:r>
              <a:rPr>
                <a:solidFill>
                  <a:schemeClr val="accent2">
                    <a:satOff val="-4966"/>
                    <a:lumOff val="-10549"/>
                  </a:schemeClr>
                </a:solidFill>
              </a:rPr>
              <a:t>값</a:t>
            </a:r>
          </a:p>
        </p:txBody>
      </p:sp>
      <p:sp>
        <p:nvSpPr>
          <p:cNvPr id="155" name="Google Shape;124;p20"/>
          <p:cNvSpPr txBox="1"/>
          <p:nvPr/>
        </p:nvSpPr>
        <p:spPr>
          <a:xfrm>
            <a:off x="4298922" y="2494014"/>
            <a:ext cx="10758410" cy="803436"/>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lnSpc>
                <a:spcPct val="150000"/>
              </a:lnSpc>
              <a:defRPr sz="2800">
                <a:latin typeface="Jalpullineunharu Medium"/>
                <a:ea typeface="Jalpullineunharu Medium"/>
                <a:cs typeface="Jalpullineunharu Medium"/>
                <a:sym typeface="Jalpullineunharu Medium"/>
              </a:defRPr>
            </a:pPr>
            <a:r>
              <a:t>태그는</a:t>
            </a:r>
            <a:r>
              <a:rPr>
                <a:solidFill>
                  <a:srgbClr val="0000FF"/>
                </a:solidFill>
              </a:rPr>
              <a:t> 속성(attribute)과 </a:t>
            </a:r>
            <a:r>
              <a:t>속성의</a:t>
            </a:r>
            <a:r>
              <a:rPr>
                <a:solidFill>
                  <a:srgbClr val="0000FF"/>
                </a:solidFill>
              </a:rPr>
              <a:t> </a:t>
            </a:r>
            <a:r>
              <a:rPr>
                <a:solidFill>
                  <a:schemeClr val="accent2"/>
                </a:solidFill>
              </a:rPr>
              <a:t>값(value)을 주어 부가적인 기능을 구현</a:t>
            </a:r>
          </a:p>
        </p:txBody>
      </p:sp>
      <p:grpSp>
        <p:nvGrpSpPr>
          <p:cNvPr id="172" name="Group 43"/>
          <p:cNvGrpSpPr/>
          <p:nvPr/>
        </p:nvGrpSpPr>
        <p:grpSpPr>
          <a:xfrm>
            <a:off x="3631551" y="3836699"/>
            <a:ext cx="11665284" cy="5004529"/>
            <a:chOff x="0" y="0"/>
            <a:chExt cx="11665283" cy="5004527"/>
          </a:xfrm>
        </p:grpSpPr>
        <p:grpSp>
          <p:nvGrpSpPr>
            <p:cNvPr id="159" name="Group 12"/>
            <p:cNvGrpSpPr/>
            <p:nvPr/>
          </p:nvGrpSpPr>
          <p:grpSpPr>
            <a:xfrm>
              <a:off x="-1" y="0"/>
              <a:ext cx="3604758" cy="2197708"/>
              <a:chOff x="0" y="0"/>
              <a:chExt cx="3604757" cy="2197706"/>
            </a:xfrm>
          </p:grpSpPr>
          <p:pic>
            <p:nvPicPr>
              <p:cNvPr id="156" name="Google Shape;118;p20" descr="Google Shape;118;p20"/>
              <p:cNvPicPr>
                <a:picLocks noChangeAspect="1"/>
              </p:cNvPicPr>
              <p:nvPr/>
            </p:nvPicPr>
            <p:blipFill>
              <a:blip r:embed="rId3">
                <a:extLst/>
              </a:blip>
              <a:stretch>
                <a:fillRect/>
              </a:stretch>
            </p:blipFill>
            <p:spPr>
              <a:xfrm>
                <a:off x="1076939" y="581040"/>
                <a:ext cx="1390802" cy="1390803"/>
              </a:xfrm>
              <a:prstGeom prst="rect">
                <a:avLst/>
              </a:prstGeom>
              <a:ln w="12700" cap="flat">
                <a:noFill/>
                <a:miter lim="400000"/>
              </a:ln>
              <a:effectLst/>
            </p:spPr>
          </p:pic>
          <p:sp>
            <p:nvSpPr>
              <p:cNvPr id="157" name="TextBox 11"/>
              <p:cNvSpPr txBox="1"/>
              <p:nvPr/>
            </p:nvSpPr>
            <p:spPr>
              <a:xfrm>
                <a:off x="206462" y="59686"/>
                <a:ext cx="2738843" cy="459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defRPr sz="2400">
                    <a:latin typeface="Jalpullineunharu Medium"/>
                    <a:ea typeface="Jalpullineunharu Medium"/>
                    <a:cs typeface="Jalpullineunharu Medium"/>
                    <a:sym typeface="Jalpullineunharu Medium"/>
                  </a:defRPr>
                </a:pPr>
                <a:r>
                  <a:t>&lt;input </a:t>
                </a:r>
                <a:r>
                  <a:rPr>
                    <a:solidFill>
                      <a:srgbClr val="0432FF"/>
                    </a:solidFill>
                  </a:rPr>
                  <a:t>type=</a:t>
                </a:r>
                <a:r>
                  <a:rPr>
                    <a:solidFill>
                      <a:schemeClr val="accent2">
                        <a:satOff val="-4966"/>
                        <a:lumOff val="-10549"/>
                      </a:schemeClr>
                    </a:solidFill>
                  </a:rPr>
                  <a:t>“text”</a:t>
                </a:r>
                <a:r>
                  <a:rPr>
                    <a:solidFill>
                      <a:srgbClr val="0432FF"/>
                    </a:solidFill>
                  </a:rPr>
                  <a:t>/&gt;</a:t>
                </a:r>
              </a:p>
            </p:txBody>
          </p:sp>
          <p:sp>
            <p:nvSpPr>
              <p:cNvPr id="158" name="Rectangle 34"/>
              <p:cNvSpPr/>
              <p:nvPr/>
            </p:nvSpPr>
            <p:spPr>
              <a:xfrm>
                <a:off x="-1" y="-1"/>
                <a:ext cx="3604758" cy="2197708"/>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grpSp>
          <p:nvGrpSpPr>
            <p:cNvPr id="163" name="Group 42"/>
            <p:cNvGrpSpPr/>
            <p:nvPr/>
          </p:nvGrpSpPr>
          <p:grpSpPr>
            <a:xfrm>
              <a:off x="3770261" y="-1"/>
              <a:ext cx="3956724" cy="2324766"/>
              <a:chOff x="0" y="0"/>
              <a:chExt cx="3956723" cy="2324764"/>
            </a:xfrm>
          </p:grpSpPr>
          <p:pic>
            <p:nvPicPr>
              <p:cNvPr id="160" name="Google Shape;119;p20" descr="Google Shape;119;p20"/>
              <p:cNvPicPr>
                <a:picLocks noChangeAspect="1"/>
              </p:cNvPicPr>
              <p:nvPr/>
            </p:nvPicPr>
            <p:blipFill>
              <a:blip r:embed="rId4">
                <a:extLst/>
              </a:blip>
              <a:stretch>
                <a:fillRect/>
              </a:stretch>
            </p:blipFill>
            <p:spPr>
              <a:xfrm>
                <a:off x="1030440" y="530343"/>
                <a:ext cx="1794421" cy="1794422"/>
              </a:xfrm>
              <a:prstGeom prst="rect">
                <a:avLst/>
              </a:prstGeom>
              <a:ln w="12700" cap="flat">
                <a:noFill/>
                <a:miter lim="400000"/>
              </a:ln>
              <a:effectLst/>
            </p:spPr>
          </p:pic>
          <p:sp>
            <p:nvSpPr>
              <p:cNvPr id="161" name="Rectangle 2"/>
              <p:cNvSpPr txBox="1"/>
              <p:nvPr/>
            </p:nvSpPr>
            <p:spPr>
              <a:xfrm>
                <a:off x="234393" y="125649"/>
                <a:ext cx="3636723" cy="459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defRPr sz="2400">
                    <a:latin typeface="Jalpullineunharu Medium"/>
                    <a:ea typeface="Jalpullineunharu Medium"/>
                    <a:cs typeface="Jalpullineunharu Medium"/>
                    <a:sym typeface="Jalpullineunharu Medium"/>
                  </a:defRPr>
                </a:pPr>
                <a:r>
                  <a:t>&lt;input </a:t>
                </a:r>
                <a:r>
                  <a:rPr>
                    <a:solidFill>
                      <a:srgbClr val="0000FF"/>
                    </a:solidFill>
                  </a:rPr>
                  <a:t>type=</a:t>
                </a:r>
                <a:r>
                  <a:rPr>
                    <a:solidFill>
                      <a:schemeClr val="accent2">
                        <a:satOff val="-4966"/>
                        <a:lumOff val="-10549"/>
                      </a:schemeClr>
                    </a:solidFill>
                  </a:rPr>
                  <a:t>“password”</a:t>
                </a:r>
                <a:r>
                  <a:rPr>
                    <a:solidFill>
                      <a:srgbClr val="0000FF"/>
                    </a:solidFill>
                  </a:rPr>
                  <a:t> /&gt;</a:t>
                </a:r>
              </a:p>
            </p:txBody>
          </p:sp>
          <p:sp>
            <p:nvSpPr>
              <p:cNvPr id="162" name="Rectangle 36"/>
              <p:cNvSpPr/>
              <p:nvPr/>
            </p:nvSpPr>
            <p:spPr>
              <a:xfrm>
                <a:off x="-1" y="-1"/>
                <a:ext cx="3956725" cy="2197711"/>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grpSp>
          <p:nvGrpSpPr>
            <p:cNvPr id="167" name="Group 40"/>
            <p:cNvGrpSpPr/>
            <p:nvPr/>
          </p:nvGrpSpPr>
          <p:grpSpPr>
            <a:xfrm>
              <a:off x="7892488" y="0"/>
              <a:ext cx="3772795" cy="2197708"/>
              <a:chOff x="0" y="0"/>
              <a:chExt cx="3772794" cy="2197706"/>
            </a:xfrm>
          </p:grpSpPr>
          <p:pic>
            <p:nvPicPr>
              <p:cNvPr id="164" name="Google Shape;121;p20" descr="Google Shape;121;p20"/>
              <p:cNvPicPr>
                <a:picLocks noChangeAspect="1"/>
              </p:cNvPicPr>
              <p:nvPr/>
            </p:nvPicPr>
            <p:blipFill>
              <a:blip r:embed="rId5">
                <a:extLst/>
              </a:blip>
              <a:stretch>
                <a:fillRect/>
              </a:stretch>
            </p:blipFill>
            <p:spPr>
              <a:xfrm>
                <a:off x="1172349" y="813617"/>
                <a:ext cx="1197395" cy="1197358"/>
              </a:xfrm>
              <a:prstGeom prst="rect">
                <a:avLst/>
              </a:prstGeom>
              <a:ln w="12700" cap="flat">
                <a:noFill/>
                <a:miter lim="400000"/>
              </a:ln>
              <a:effectLst/>
            </p:spPr>
          </p:pic>
          <p:sp>
            <p:nvSpPr>
              <p:cNvPr id="165" name="Rectangle 4"/>
              <p:cNvSpPr txBox="1"/>
              <p:nvPr/>
            </p:nvSpPr>
            <p:spPr>
              <a:xfrm>
                <a:off x="63118" y="125648"/>
                <a:ext cx="3619905" cy="459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defRPr sz="2400">
                    <a:latin typeface="Jalpullineunharu Medium"/>
                    <a:ea typeface="Jalpullineunharu Medium"/>
                    <a:cs typeface="Jalpullineunharu Medium"/>
                    <a:sym typeface="Jalpullineunharu Medium"/>
                  </a:defRPr>
                </a:pPr>
                <a:r>
                  <a:t>&lt;input </a:t>
                </a:r>
                <a:r>
                  <a:rPr>
                    <a:solidFill>
                      <a:srgbClr val="0000FF"/>
                    </a:solidFill>
                  </a:rPr>
                  <a:t>type=</a:t>
                </a:r>
                <a:r>
                  <a:rPr>
                    <a:solidFill>
                      <a:schemeClr val="accent2">
                        <a:satOff val="-4966"/>
                        <a:lumOff val="-10549"/>
                      </a:schemeClr>
                    </a:solidFill>
                  </a:rPr>
                  <a:t>“checkbox”</a:t>
                </a:r>
                <a:r>
                  <a:rPr>
                    <a:solidFill>
                      <a:srgbClr val="0000FF"/>
                    </a:solidFill>
                  </a:rPr>
                  <a:t> /&gt;</a:t>
                </a:r>
              </a:p>
            </p:txBody>
          </p:sp>
          <p:sp>
            <p:nvSpPr>
              <p:cNvPr id="166" name="Rectangle 38"/>
              <p:cNvSpPr/>
              <p:nvPr/>
            </p:nvSpPr>
            <p:spPr>
              <a:xfrm>
                <a:off x="-1" y="-1"/>
                <a:ext cx="3772795" cy="2197708"/>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grpSp>
        <p:grpSp>
          <p:nvGrpSpPr>
            <p:cNvPr id="171" name="Group 42"/>
            <p:cNvGrpSpPr/>
            <p:nvPr/>
          </p:nvGrpSpPr>
          <p:grpSpPr>
            <a:xfrm>
              <a:off x="1195290" y="2806818"/>
              <a:ext cx="9203812" cy="2197710"/>
              <a:chOff x="0" y="0"/>
              <a:chExt cx="9203811" cy="2197709"/>
            </a:xfrm>
          </p:grpSpPr>
          <p:sp>
            <p:nvSpPr>
              <p:cNvPr id="168" name="Rectangle 2"/>
              <p:cNvSpPr txBox="1"/>
              <p:nvPr/>
            </p:nvSpPr>
            <p:spPr>
              <a:xfrm>
                <a:off x="234393" y="125649"/>
                <a:ext cx="8832569" cy="481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p>
                <a:pPr>
                  <a:defRPr sz="2400">
                    <a:latin typeface="Jalpullineunharu Medium"/>
                    <a:ea typeface="Jalpullineunharu Medium"/>
                    <a:cs typeface="Jalpullineunharu Medium"/>
                    <a:sym typeface="Jalpullineunharu Medium"/>
                  </a:defRPr>
                </a:pPr>
                <a:r>
                  <a:t>&lt;input </a:t>
                </a:r>
                <a:r>
                  <a:rPr>
                    <a:solidFill>
                      <a:srgbClr val="0000FF"/>
                    </a:solidFill>
                  </a:rPr>
                  <a:t>type=</a:t>
                </a:r>
                <a:r>
                  <a:rPr>
                    <a:solidFill>
                      <a:schemeClr val="accent2">
                        <a:satOff val="-4966"/>
                        <a:lumOff val="-10549"/>
                      </a:schemeClr>
                    </a:solidFill>
                  </a:rPr>
                  <a:t>“password” </a:t>
                </a:r>
                <a:r>
                  <a:rPr>
                    <a:solidFill>
                      <a:srgbClr val="0000FF"/>
                    </a:solidFill>
                  </a:rPr>
                  <a:t>placeholder=</a:t>
                </a:r>
                <a:r>
                  <a:rPr>
                    <a:solidFill>
                      <a:schemeClr val="accent2">
                        <a:satOff val="-4966"/>
                        <a:lumOff val="-10549"/>
                      </a:schemeClr>
                    </a:solidFill>
                  </a:rPr>
                  <a:t>“비밀번호를 입력해 주세요.”</a:t>
                </a:r>
                <a:r>
                  <a:rPr>
                    <a:solidFill>
                      <a:srgbClr val="0000FF"/>
                    </a:solidFill>
                  </a:rPr>
                  <a:t> /&gt;</a:t>
                </a:r>
              </a:p>
            </p:txBody>
          </p:sp>
          <p:sp>
            <p:nvSpPr>
              <p:cNvPr id="169" name="Rectangle 36"/>
              <p:cNvSpPr/>
              <p:nvPr/>
            </p:nvSpPr>
            <p:spPr>
              <a:xfrm>
                <a:off x="0" y="-1"/>
                <a:ext cx="9203813" cy="2197711"/>
              </a:xfrm>
              <a:prstGeom prst="rect">
                <a:avLst/>
              </a:prstGeom>
              <a:noFill/>
              <a:ln w="38100" cap="flat">
                <a:solidFill>
                  <a:srgbClr val="F2F2F2"/>
                </a:solidFill>
                <a:prstDash val="solid"/>
                <a:round/>
              </a:ln>
              <a:effectLst/>
            </p:spPr>
            <p:txBody>
              <a:bodyPr wrap="square" lIns="45718" tIns="45718" rIns="45718" bIns="45718" numCol="1" anchor="ctr">
                <a:noAutofit/>
              </a:bodyPr>
              <a:lstStyle/>
              <a:p>
                <a:pPr algn="ctr">
                  <a:defRPr>
                    <a:solidFill>
                      <a:srgbClr val="FFFFFF"/>
                    </a:solidFill>
                    <a:latin typeface="+mn-lt"/>
                    <a:ea typeface="+mn-ea"/>
                    <a:cs typeface="+mn-cs"/>
                    <a:sym typeface="Calibri"/>
                  </a:defRPr>
                </a:pPr>
              </a:p>
            </p:txBody>
          </p:sp>
          <p:pic>
            <p:nvPicPr>
              <p:cNvPr id="170" name="이미지" descr="이미지"/>
              <p:cNvPicPr>
                <a:picLocks noChangeAspect="1"/>
              </p:cNvPicPr>
              <p:nvPr/>
            </p:nvPicPr>
            <p:blipFill>
              <a:blip r:embed="rId6">
                <a:extLst/>
              </a:blip>
              <a:stretch>
                <a:fillRect/>
              </a:stretch>
            </p:blipFill>
            <p:spPr>
              <a:xfrm>
                <a:off x="2704825" y="909706"/>
                <a:ext cx="3794162" cy="744868"/>
              </a:xfrm>
              <a:prstGeom prst="rect">
                <a:avLst/>
              </a:prstGeom>
              <a:ln w="12700" cap="flat">
                <a:noFill/>
                <a:miter lim="400000"/>
              </a:ln>
              <a:effectLst/>
            </p:spPr>
          </p:pic>
        </p:grpSp>
      </p:grpSp>
      <p:sp>
        <p:nvSpPr>
          <p:cNvPr id="173"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HTML</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9"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420"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421" name="Google Shape;761;p89"/>
          <p:cNvSpPr txBox="1"/>
          <p:nvPr/>
        </p:nvSpPr>
        <p:spPr>
          <a:xfrm>
            <a:off x="3450276" y="1352013"/>
            <a:ext cx="10447648" cy="1153200"/>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5000">
                <a:latin typeface="Jalpullineunharu Medium"/>
                <a:ea typeface="Jalpullineunharu Medium"/>
                <a:cs typeface="Jalpullineunharu Medium"/>
                <a:sym typeface="Jalpullineunharu Medium"/>
              </a:defRPr>
            </a:lvl1pPr>
          </a:lstStyle>
          <a:p>
            <a:pPr/>
            <a:r>
              <a:t>조건문이란?</a:t>
            </a:r>
          </a:p>
        </p:txBody>
      </p:sp>
      <p:sp>
        <p:nvSpPr>
          <p:cNvPr id="1422" name="Google Shape;762;p89"/>
          <p:cNvSpPr txBox="1"/>
          <p:nvPr/>
        </p:nvSpPr>
        <p:spPr>
          <a:xfrm>
            <a:off x="3450276" y="4000500"/>
            <a:ext cx="10447648" cy="131449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6000">
                <a:latin typeface="Jalpullineunharu Medium"/>
                <a:ea typeface="Jalpullineunharu Medium"/>
                <a:cs typeface="Jalpullineunharu Medium"/>
                <a:sym typeface="Jalpullineunharu Medium"/>
              </a:defRPr>
            </a:lvl1pPr>
          </a:lstStyle>
          <a:p>
            <a:pPr/>
            <a:r>
              <a:t>조건에 맞으면 실행하는 것</a:t>
            </a:r>
          </a:p>
        </p:txBody>
      </p:sp>
      <p:sp>
        <p:nvSpPr>
          <p:cNvPr id="1423"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424" name="Google Shape;762;p89"/>
          <p:cNvSpPr txBox="1"/>
          <p:nvPr/>
        </p:nvSpPr>
        <p:spPr>
          <a:xfrm>
            <a:off x="3450276" y="6261100"/>
            <a:ext cx="10447648" cy="131449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6000">
                <a:solidFill>
                  <a:srgbClr val="0433FF"/>
                </a:solidFill>
                <a:latin typeface="Jalpullineunharu Medium"/>
                <a:ea typeface="Jalpullineunharu Medium"/>
                <a:cs typeface="Jalpullineunharu Medium"/>
                <a:sym typeface="Jalpullineunharu Medium"/>
              </a:defRPr>
            </a:pPr>
            <a:r>
              <a:t>핵심:</a:t>
            </a:r>
            <a:r>
              <a:rPr>
                <a:solidFill>
                  <a:schemeClr val="accent2"/>
                </a:solidFill>
              </a:rPr>
              <a:t>   </a:t>
            </a:r>
            <a:r>
              <a:rPr>
                <a:solidFill>
                  <a:srgbClr val="000000"/>
                </a:solidFill>
              </a:rPr>
              <a:t>조건 </a:t>
            </a:r>
            <a:r>
              <a:rPr>
                <a:solidFill>
                  <a:srgbClr val="FF2600"/>
                </a:solidFill>
              </a:rPr>
              <a:t>시작점</a:t>
            </a:r>
            <a:r>
              <a:rPr>
                <a:solidFill>
                  <a:srgbClr val="000000"/>
                </a:solidFill>
              </a:rPr>
              <a:t>과 </a:t>
            </a:r>
            <a:r>
              <a:rPr>
                <a:solidFill>
                  <a:srgbClr val="FF2600"/>
                </a:solidFill>
              </a:rPr>
              <a:t>끝점</a:t>
            </a:r>
            <a:r>
              <a:rPr>
                <a:solidFill>
                  <a:srgbClr val="000000"/>
                </a:solidFill>
              </a:rPr>
              <a:t> 존재</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6"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427"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428" name="Google Shape;761;p89"/>
          <p:cNvSpPr txBox="1"/>
          <p:nvPr/>
        </p:nvSpPr>
        <p:spPr>
          <a:xfrm>
            <a:off x="3450276" y="1352013"/>
            <a:ext cx="10447648" cy="1153200"/>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5000">
                <a:latin typeface="Jalpullineunharu Medium"/>
                <a:ea typeface="Jalpullineunharu Medium"/>
                <a:cs typeface="Jalpullineunharu Medium"/>
                <a:sym typeface="Jalpullineunharu Medium"/>
              </a:defRPr>
            </a:lvl1pPr>
          </a:lstStyle>
          <a:p>
            <a:pPr/>
            <a:r>
              <a:t>조건문이란?</a:t>
            </a:r>
          </a:p>
        </p:txBody>
      </p:sp>
      <p:sp>
        <p:nvSpPr>
          <p:cNvPr id="1429" name="Google Shape;762;p89"/>
          <p:cNvSpPr txBox="1"/>
          <p:nvPr/>
        </p:nvSpPr>
        <p:spPr>
          <a:xfrm>
            <a:off x="2573976" y="3492500"/>
            <a:ext cx="10447648" cy="131449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6000">
                <a:solidFill>
                  <a:srgbClr val="AA7942"/>
                </a:solidFill>
                <a:latin typeface="Jalpullineunharu Medium"/>
                <a:ea typeface="Jalpullineunharu Medium"/>
                <a:cs typeface="Jalpullineunharu Medium"/>
                <a:sym typeface="Jalpullineunharu Medium"/>
              </a:defRPr>
            </a:pPr>
            <a:r>
              <a:t>조건 A</a:t>
            </a:r>
            <a:r>
              <a:rPr>
                <a:solidFill>
                  <a:srgbClr val="000000"/>
                </a:solidFill>
              </a:rPr>
              <a:t>가 </a:t>
            </a:r>
            <a:r>
              <a:rPr>
                <a:solidFill>
                  <a:srgbClr val="FF2600"/>
                </a:solidFill>
              </a:rPr>
              <a:t>맞다면?</a:t>
            </a:r>
            <a:r>
              <a:rPr>
                <a:solidFill>
                  <a:srgbClr val="000000"/>
                </a:solidFill>
              </a:rPr>
              <a:t>  </a:t>
            </a:r>
            <a:r>
              <a:rPr>
                <a:solidFill>
                  <a:srgbClr val="0433FF"/>
                </a:solidFill>
              </a:rPr>
              <a:t>A 실행</a:t>
            </a:r>
          </a:p>
        </p:txBody>
      </p:sp>
      <p:sp>
        <p:nvSpPr>
          <p:cNvPr id="1430"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431" name="Google Shape;762;p89"/>
          <p:cNvSpPr txBox="1"/>
          <p:nvPr/>
        </p:nvSpPr>
        <p:spPr>
          <a:xfrm>
            <a:off x="3741130" y="5537200"/>
            <a:ext cx="10447647" cy="131449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6000">
                <a:solidFill>
                  <a:srgbClr val="FF2600"/>
                </a:solidFill>
                <a:latin typeface="Jalpullineunharu Medium"/>
                <a:ea typeface="Jalpullineunharu Medium"/>
                <a:cs typeface="Jalpullineunharu Medium"/>
                <a:sym typeface="Jalpullineunharu Medium"/>
              </a:defRPr>
            </a:pPr>
            <a:r>
              <a:t>아니라면?</a:t>
            </a:r>
            <a:r>
              <a:rPr>
                <a:solidFill>
                  <a:srgbClr val="000000"/>
                </a:solidFill>
              </a:rPr>
              <a:t>  </a:t>
            </a:r>
            <a:r>
              <a:rPr>
                <a:solidFill>
                  <a:srgbClr val="0433FF"/>
                </a:solidFill>
              </a:rPr>
              <a:t>B 실행</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3"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434"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435" name="Google Shape;761;p89"/>
          <p:cNvSpPr txBox="1"/>
          <p:nvPr/>
        </p:nvSpPr>
        <p:spPr>
          <a:xfrm>
            <a:off x="3450276" y="1352013"/>
            <a:ext cx="10447648" cy="1153200"/>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5000">
                <a:latin typeface="Jalpullineunharu Medium"/>
                <a:ea typeface="Jalpullineunharu Medium"/>
                <a:cs typeface="Jalpullineunharu Medium"/>
                <a:sym typeface="Jalpullineunharu Medium"/>
              </a:defRPr>
            </a:lvl1pPr>
          </a:lstStyle>
          <a:p>
            <a:pPr/>
            <a:r>
              <a:t>조건문이란?</a:t>
            </a:r>
          </a:p>
        </p:txBody>
      </p:sp>
      <p:sp>
        <p:nvSpPr>
          <p:cNvPr id="1436" name="Google Shape;762;p89"/>
          <p:cNvSpPr txBox="1"/>
          <p:nvPr/>
        </p:nvSpPr>
        <p:spPr>
          <a:xfrm>
            <a:off x="2573976" y="3492500"/>
            <a:ext cx="10447648" cy="131449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6000">
                <a:solidFill>
                  <a:srgbClr val="AA7942"/>
                </a:solidFill>
                <a:latin typeface="Jalpullineunharu Medium"/>
                <a:ea typeface="Jalpullineunharu Medium"/>
                <a:cs typeface="Jalpullineunharu Medium"/>
                <a:sym typeface="Jalpullineunharu Medium"/>
              </a:defRPr>
            </a:pPr>
            <a:r>
              <a:t>조건 A</a:t>
            </a:r>
            <a:r>
              <a:rPr>
                <a:solidFill>
                  <a:srgbClr val="000000"/>
                </a:solidFill>
              </a:rPr>
              <a:t>가 </a:t>
            </a:r>
            <a:r>
              <a:rPr>
                <a:solidFill>
                  <a:srgbClr val="FF2600"/>
                </a:solidFill>
              </a:rPr>
              <a:t>맞다면?</a:t>
            </a:r>
            <a:r>
              <a:rPr>
                <a:solidFill>
                  <a:srgbClr val="000000"/>
                </a:solidFill>
              </a:rPr>
              <a:t>  </a:t>
            </a:r>
            <a:r>
              <a:rPr>
                <a:solidFill>
                  <a:srgbClr val="0433FF"/>
                </a:solidFill>
              </a:rPr>
              <a:t>A 실행</a:t>
            </a:r>
          </a:p>
        </p:txBody>
      </p:sp>
      <p:sp>
        <p:nvSpPr>
          <p:cNvPr id="1437"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438" name="Google Shape;762;p89"/>
          <p:cNvSpPr txBox="1"/>
          <p:nvPr/>
        </p:nvSpPr>
        <p:spPr>
          <a:xfrm>
            <a:off x="3741130" y="5537200"/>
            <a:ext cx="10447647" cy="131449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6000">
                <a:solidFill>
                  <a:srgbClr val="FF2600"/>
                </a:solidFill>
                <a:latin typeface="Jalpullineunharu Medium"/>
                <a:ea typeface="Jalpullineunharu Medium"/>
                <a:cs typeface="Jalpullineunharu Medium"/>
                <a:sym typeface="Jalpullineunharu Medium"/>
              </a:defRPr>
            </a:pPr>
            <a:r>
              <a:t>아니라면?</a:t>
            </a:r>
            <a:r>
              <a:rPr>
                <a:solidFill>
                  <a:srgbClr val="000000"/>
                </a:solidFill>
              </a:rPr>
              <a:t>  </a:t>
            </a:r>
            <a:r>
              <a:rPr>
                <a:solidFill>
                  <a:srgbClr val="0433FF"/>
                </a:solidFill>
              </a:rPr>
              <a:t>B 실행</a:t>
            </a:r>
          </a:p>
        </p:txBody>
      </p:sp>
      <p:grpSp>
        <p:nvGrpSpPr>
          <p:cNvPr id="1441" name="그룹"/>
          <p:cNvGrpSpPr/>
          <p:nvPr/>
        </p:nvGrpSpPr>
        <p:grpSpPr>
          <a:xfrm>
            <a:off x="9468611" y="3487206"/>
            <a:ext cx="3898901" cy="1325081"/>
            <a:chOff x="0" y="0"/>
            <a:chExt cx="3898900" cy="1325079"/>
          </a:xfrm>
        </p:grpSpPr>
        <p:sp>
          <p:nvSpPr>
            <p:cNvPr id="1439" name="화살표"/>
            <p:cNvSpPr/>
            <p:nvPr/>
          </p:nvSpPr>
          <p:spPr>
            <a:xfrm>
              <a:off x="2628900" y="55078"/>
              <a:ext cx="1270000" cy="1270002"/>
            </a:xfrm>
            <a:prstGeom prst="rightArrow">
              <a:avLst>
                <a:gd name="adj1" fmla="val 32000"/>
                <a:gd name="adj2" fmla="val 64000"/>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latin typeface="+mn-lt"/>
                  <a:ea typeface="+mn-ea"/>
                  <a:cs typeface="+mn-cs"/>
                  <a:sym typeface="Calibri"/>
                </a:defRPr>
              </a:pPr>
            </a:p>
          </p:txBody>
        </p:sp>
        <p:sp>
          <p:nvSpPr>
            <p:cNvPr id="1440" name="직사각형"/>
            <p:cNvSpPr/>
            <p:nvPr/>
          </p:nvSpPr>
          <p:spPr>
            <a:xfrm>
              <a:off x="-1" y="0"/>
              <a:ext cx="2607123" cy="1325081"/>
            </a:xfrm>
            <a:prstGeom prst="rect">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latin typeface="+mn-lt"/>
                  <a:ea typeface="+mn-ea"/>
                  <a:cs typeface="+mn-cs"/>
                  <a:sym typeface="Calibri"/>
                </a:defRPr>
              </a:pPr>
            </a:p>
          </p:txBody>
        </p:sp>
      </p:grpSp>
      <p:grpSp>
        <p:nvGrpSpPr>
          <p:cNvPr id="1444" name="그룹"/>
          <p:cNvGrpSpPr/>
          <p:nvPr/>
        </p:nvGrpSpPr>
        <p:grpSpPr>
          <a:xfrm>
            <a:off x="9468611" y="5531906"/>
            <a:ext cx="3898901" cy="1325081"/>
            <a:chOff x="0" y="0"/>
            <a:chExt cx="3898900" cy="1325079"/>
          </a:xfrm>
        </p:grpSpPr>
        <p:sp>
          <p:nvSpPr>
            <p:cNvPr id="1442" name="화살표"/>
            <p:cNvSpPr/>
            <p:nvPr/>
          </p:nvSpPr>
          <p:spPr>
            <a:xfrm>
              <a:off x="2628900" y="55078"/>
              <a:ext cx="1270000" cy="1270002"/>
            </a:xfrm>
            <a:prstGeom prst="rightArrow">
              <a:avLst>
                <a:gd name="adj1" fmla="val 32000"/>
                <a:gd name="adj2" fmla="val 64000"/>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latin typeface="+mn-lt"/>
                  <a:ea typeface="+mn-ea"/>
                  <a:cs typeface="+mn-cs"/>
                  <a:sym typeface="Calibri"/>
                </a:defRPr>
              </a:pPr>
            </a:p>
          </p:txBody>
        </p:sp>
        <p:sp>
          <p:nvSpPr>
            <p:cNvPr id="1443" name="직사각형"/>
            <p:cNvSpPr/>
            <p:nvPr/>
          </p:nvSpPr>
          <p:spPr>
            <a:xfrm>
              <a:off x="-1" y="0"/>
              <a:ext cx="2607123" cy="1325081"/>
            </a:xfrm>
            <a:prstGeom prst="rect">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latin typeface="+mn-lt"/>
                  <a:ea typeface="+mn-ea"/>
                  <a:cs typeface="+mn-cs"/>
                  <a:sym typeface="Calibri"/>
                </a:defRPr>
              </a:pPr>
            </a:p>
          </p:txBody>
        </p:sp>
      </p:grpSp>
      <p:sp>
        <p:nvSpPr>
          <p:cNvPr id="1445" name="Google Shape;762;p89"/>
          <p:cNvSpPr txBox="1"/>
          <p:nvPr/>
        </p:nvSpPr>
        <p:spPr>
          <a:xfrm>
            <a:off x="9673276" y="3519177"/>
            <a:ext cx="10447648" cy="12611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6000">
                <a:solidFill>
                  <a:srgbClr val="FF2600"/>
                </a:solidFill>
                <a:latin typeface="Jalpullineunharu Medium"/>
                <a:ea typeface="Jalpullineunharu Medium"/>
                <a:cs typeface="Jalpullineunharu Medium"/>
                <a:sym typeface="Jalpullineunharu Medium"/>
              </a:defRPr>
            </a:lvl1pPr>
          </a:lstStyle>
          <a:p>
            <a:pPr/>
            <a:r>
              <a:t>시작점</a:t>
            </a:r>
          </a:p>
        </p:txBody>
      </p:sp>
      <p:sp>
        <p:nvSpPr>
          <p:cNvPr id="1446" name="Google Shape;762;p89"/>
          <p:cNvSpPr txBox="1"/>
          <p:nvPr/>
        </p:nvSpPr>
        <p:spPr>
          <a:xfrm>
            <a:off x="9673276" y="5563877"/>
            <a:ext cx="10447648" cy="12611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6000">
                <a:solidFill>
                  <a:srgbClr val="FF2600"/>
                </a:solidFill>
                <a:latin typeface="Jalpullineunharu Medium"/>
                <a:ea typeface="Jalpullineunharu Medium"/>
                <a:cs typeface="Jalpullineunharu Medium"/>
                <a:sym typeface="Jalpullineunharu Medium"/>
              </a:defRPr>
            </a:lvl1pPr>
          </a:lstStyle>
          <a:p>
            <a:pPr/>
            <a:r>
              <a:t>끝점</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8"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449"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450" name="Rectangle 28"/>
          <p:cNvSpPr/>
          <p:nvPr/>
        </p:nvSpPr>
        <p:spPr>
          <a:xfrm>
            <a:off x="6115458" y="2665037"/>
            <a:ext cx="5393576" cy="6120717"/>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451" name="Rectangle 1"/>
          <p:cNvSpPr txBox="1"/>
          <p:nvPr/>
        </p:nvSpPr>
        <p:spPr>
          <a:xfrm>
            <a:off x="6440783" y="2838209"/>
            <a:ext cx="5708693" cy="568455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1733931">
              <a:defRPr b="1" sz="4000">
                <a:solidFill>
                  <a:srgbClr val="EE220C"/>
                </a:solidFill>
                <a:latin typeface="Jalpullineunharu Medium"/>
                <a:ea typeface="Jalpullineunharu Medium"/>
                <a:cs typeface="Jalpullineunharu Medium"/>
                <a:sym typeface="Jalpullineunharu Medium"/>
              </a:defRPr>
            </a:pPr>
            <a:r>
              <a:t>if</a:t>
            </a:r>
            <a:r>
              <a:rPr>
                <a:solidFill>
                  <a:srgbClr val="000000"/>
                </a:solidFill>
              </a:rPr>
              <a:t> (</a:t>
            </a:r>
            <a:r>
              <a:rPr>
                <a:solidFill>
                  <a:srgbClr val="AA7942"/>
                </a:solidFill>
              </a:rPr>
              <a:t>조건A</a:t>
            </a:r>
            <a:r>
              <a:rPr>
                <a:solidFill>
                  <a:srgbClr val="000000"/>
                </a:solidFill>
              </a:rPr>
              <a:t>) {</a:t>
            </a:r>
            <a:br>
              <a:rPr>
                <a:solidFill>
                  <a:srgbClr val="000000"/>
                </a:solidFill>
              </a:rPr>
            </a:br>
            <a:br>
              <a:rPr>
                <a:solidFill>
                  <a:srgbClr val="000000"/>
                </a:solidFill>
              </a:rPr>
            </a:br>
            <a:r>
              <a:rPr>
                <a:solidFill>
                  <a:srgbClr val="000000"/>
                </a:solidFill>
              </a:rPr>
              <a:t>       </a:t>
            </a:r>
            <a:r>
              <a:rPr>
                <a:solidFill>
                  <a:srgbClr val="0433FF"/>
                </a:solidFill>
              </a:rPr>
              <a:t>A실행</a:t>
            </a:r>
          </a:p>
          <a:p>
            <a:pPr defTabSz="1733931">
              <a:defRPr b="1" sz="4000">
                <a:latin typeface="Jalpullineunharu Medium"/>
                <a:ea typeface="Jalpullineunharu Medium"/>
                <a:cs typeface="Jalpullineunharu Medium"/>
                <a:sym typeface="Jalpullineunharu Medium"/>
              </a:defRPr>
            </a:pPr>
            <a:br/>
            <a:r>
              <a:t>} </a:t>
            </a:r>
            <a:r>
              <a:rPr>
                <a:solidFill>
                  <a:srgbClr val="EE220C"/>
                </a:solidFill>
              </a:rPr>
              <a:t>else</a:t>
            </a:r>
            <a:r>
              <a:t> {</a:t>
            </a:r>
            <a:br/>
            <a:br/>
            <a:r>
              <a:t>       </a:t>
            </a:r>
            <a:r>
              <a:rPr>
                <a:solidFill>
                  <a:srgbClr val="0433FF"/>
                </a:solidFill>
              </a:rPr>
              <a:t>B실행</a:t>
            </a:r>
            <a:br>
              <a:rPr>
                <a:solidFill>
                  <a:srgbClr val="0433FF"/>
                </a:solidFill>
              </a:rPr>
            </a:br>
            <a:br>
              <a:rPr>
                <a:solidFill>
                  <a:srgbClr val="0433FF"/>
                </a:solidFill>
              </a:rPr>
            </a:br>
            <a:r>
              <a:t>}</a:t>
            </a:r>
          </a:p>
        </p:txBody>
      </p:sp>
      <p:sp>
        <p:nvSpPr>
          <p:cNvPr id="1452"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453" name="Google Shape;761;p89"/>
          <p:cNvSpPr txBox="1"/>
          <p:nvPr/>
        </p:nvSpPr>
        <p:spPr>
          <a:xfrm>
            <a:off x="3450276" y="1352013"/>
            <a:ext cx="10447648" cy="1153200"/>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5000">
                <a:latin typeface="Jalpullineunharu Medium"/>
                <a:ea typeface="Jalpullineunharu Medium"/>
                <a:cs typeface="Jalpullineunharu Medium"/>
                <a:sym typeface="Jalpullineunharu Medium"/>
              </a:defRPr>
            </a:lvl1pPr>
          </a:lstStyle>
          <a:p>
            <a:pPr/>
            <a:r>
              <a:t>조건문이란?</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5"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456"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457" name="Google Shape;761;p89"/>
          <p:cNvSpPr txBox="1"/>
          <p:nvPr/>
        </p:nvSpPr>
        <p:spPr>
          <a:xfrm>
            <a:off x="3450276" y="1352013"/>
            <a:ext cx="10447648" cy="1153200"/>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5000">
                <a:latin typeface="Jalpullineunharu Medium"/>
                <a:ea typeface="Jalpullineunharu Medium"/>
                <a:cs typeface="Jalpullineunharu Medium"/>
                <a:sym typeface="Jalpullineunharu Medium"/>
              </a:defRPr>
            </a:lvl1pPr>
          </a:lstStyle>
          <a:p>
            <a:pPr/>
            <a:r>
              <a:t>조건문이란?</a:t>
            </a:r>
          </a:p>
        </p:txBody>
      </p:sp>
      <p:sp>
        <p:nvSpPr>
          <p:cNvPr id="1458" name="Google Shape;762;p89"/>
          <p:cNvSpPr txBox="1"/>
          <p:nvPr/>
        </p:nvSpPr>
        <p:spPr>
          <a:xfrm>
            <a:off x="2573976" y="4249865"/>
            <a:ext cx="10447648" cy="131449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6000">
                <a:latin typeface="Jalpullineunharu Medium"/>
                <a:ea typeface="Jalpullineunharu Medium"/>
                <a:cs typeface="Jalpullineunharu Medium"/>
                <a:sym typeface="Jalpullineunharu Medium"/>
              </a:defRPr>
            </a:pPr>
            <a:r>
              <a:t>        </a:t>
            </a:r>
            <a:r>
              <a:rPr>
                <a:solidFill>
                  <a:srgbClr val="AA7942"/>
                </a:solidFill>
              </a:rPr>
              <a:t>A</a:t>
            </a:r>
            <a:r>
              <a:t>가 </a:t>
            </a:r>
            <a:r>
              <a:rPr>
                <a:solidFill>
                  <a:srgbClr val="FF2600"/>
                </a:solidFill>
              </a:rPr>
              <a:t>아니면?</a:t>
            </a:r>
            <a:r>
              <a:t>  </a:t>
            </a:r>
            <a:r>
              <a:rPr>
                <a:solidFill>
                  <a:srgbClr val="0433FF"/>
                </a:solidFill>
              </a:rPr>
              <a:t>B 실행</a:t>
            </a:r>
          </a:p>
        </p:txBody>
      </p:sp>
      <p:sp>
        <p:nvSpPr>
          <p:cNvPr id="1459"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460" name="Google Shape;762;p89"/>
          <p:cNvSpPr txBox="1"/>
          <p:nvPr/>
        </p:nvSpPr>
        <p:spPr>
          <a:xfrm>
            <a:off x="3347430" y="5799265"/>
            <a:ext cx="10447647" cy="131449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6000">
                <a:solidFill>
                  <a:srgbClr val="AA7942"/>
                </a:solidFill>
                <a:latin typeface="Jalpullineunharu Medium"/>
                <a:ea typeface="Jalpullineunharu Medium"/>
                <a:cs typeface="Jalpullineunharu Medium"/>
                <a:sym typeface="Jalpullineunharu Medium"/>
              </a:defRPr>
            </a:pPr>
            <a:r>
              <a:t>B</a:t>
            </a:r>
            <a:r>
              <a:rPr>
                <a:solidFill>
                  <a:srgbClr val="000000"/>
                </a:solidFill>
              </a:rPr>
              <a:t>도 </a:t>
            </a:r>
            <a:r>
              <a:rPr>
                <a:solidFill>
                  <a:srgbClr val="FF2600"/>
                </a:solidFill>
              </a:rPr>
              <a:t>아니면?</a:t>
            </a:r>
            <a:r>
              <a:rPr>
                <a:solidFill>
                  <a:srgbClr val="000000"/>
                </a:solidFill>
              </a:rPr>
              <a:t>  </a:t>
            </a:r>
            <a:r>
              <a:rPr>
                <a:solidFill>
                  <a:srgbClr val="0433FF"/>
                </a:solidFill>
              </a:rPr>
              <a:t>C 실행</a:t>
            </a:r>
          </a:p>
        </p:txBody>
      </p:sp>
      <p:sp>
        <p:nvSpPr>
          <p:cNvPr id="1461" name="Google Shape;762;p89"/>
          <p:cNvSpPr txBox="1"/>
          <p:nvPr/>
        </p:nvSpPr>
        <p:spPr>
          <a:xfrm>
            <a:off x="3347430" y="7348664"/>
            <a:ext cx="10447647" cy="131449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6000">
                <a:solidFill>
                  <a:srgbClr val="AA7942"/>
                </a:solidFill>
                <a:latin typeface="Jalpullineunharu Medium"/>
                <a:ea typeface="Jalpullineunharu Medium"/>
                <a:cs typeface="Jalpullineunharu Medium"/>
                <a:sym typeface="Jalpullineunharu Medium"/>
              </a:defRPr>
            </a:pPr>
            <a:r>
              <a:t>C</a:t>
            </a:r>
            <a:r>
              <a:rPr>
                <a:solidFill>
                  <a:srgbClr val="000000"/>
                </a:solidFill>
              </a:rPr>
              <a:t>도 </a:t>
            </a:r>
            <a:r>
              <a:rPr>
                <a:solidFill>
                  <a:srgbClr val="FF2600"/>
                </a:solidFill>
              </a:rPr>
              <a:t>아니면?</a:t>
            </a:r>
            <a:r>
              <a:rPr>
                <a:solidFill>
                  <a:srgbClr val="000000"/>
                </a:solidFill>
              </a:rPr>
              <a:t>  </a:t>
            </a:r>
            <a:r>
              <a:rPr>
                <a:solidFill>
                  <a:srgbClr val="0433FF"/>
                </a:solidFill>
              </a:rPr>
              <a:t>D 실행</a:t>
            </a:r>
          </a:p>
        </p:txBody>
      </p:sp>
      <p:sp>
        <p:nvSpPr>
          <p:cNvPr id="1462" name="Google Shape;762;p89"/>
          <p:cNvSpPr txBox="1"/>
          <p:nvPr/>
        </p:nvSpPr>
        <p:spPr>
          <a:xfrm>
            <a:off x="2317346" y="2700464"/>
            <a:ext cx="10447646" cy="131449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6000">
                <a:latin typeface="Jalpullineunharu Medium"/>
                <a:ea typeface="Jalpullineunharu Medium"/>
                <a:cs typeface="Jalpullineunharu Medium"/>
                <a:sym typeface="Jalpullineunharu Medium"/>
              </a:defRPr>
            </a:pPr>
            <a:r>
              <a:t>   </a:t>
            </a:r>
            <a:r>
              <a:rPr>
                <a:solidFill>
                  <a:srgbClr val="AA7942"/>
                </a:solidFill>
              </a:rPr>
              <a:t>조건 A</a:t>
            </a:r>
            <a:r>
              <a:t>가 </a:t>
            </a:r>
            <a:r>
              <a:rPr>
                <a:solidFill>
                  <a:srgbClr val="FF2600"/>
                </a:solidFill>
              </a:rPr>
              <a:t>맞다면?</a:t>
            </a:r>
            <a:r>
              <a:t>  </a:t>
            </a:r>
            <a:r>
              <a:rPr>
                <a:solidFill>
                  <a:srgbClr val="0433FF"/>
                </a:solidFill>
              </a:rPr>
              <a:t>A 실행</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4"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465"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466" name="Google Shape;761;p89"/>
          <p:cNvSpPr txBox="1"/>
          <p:nvPr/>
        </p:nvSpPr>
        <p:spPr>
          <a:xfrm>
            <a:off x="3450276" y="1352013"/>
            <a:ext cx="10447648" cy="1153200"/>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5000">
                <a:latin typeface="Jalpullineunharu Medium"/>
                <a:ea typeface="Jalpullineunharu Medium"/>
                <a:cs typeface="Jalpullineunharu Medium"/>
                <a:sym typeface="Jalpullineunharu Medium"/>
              </a:defRPr>
            </a:lvl1pPr>
          </a:lstStyle>
          <a:p>
            <a:pPr/>
            <a:r>
              <a:t>조건문이란?</a:t>
            </a:r>
          </a:p>
        </p:txBody>
      </p:sp>
      <p:sp>
        <p:nvSpPr>
          <p:cNvPr id="1467" name="Google Shape;762;p89"/>
          <p:cNvSpPr txBox="1"/>
          <p:nvPr/>
        </p:nvSpPr>
        <p:spPr>
          <a:xfrm>
            <a:off x="1088076" y="4349178"/>
            <a:ext cx="10447648" cy="131449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6000">
                <a:latin typeface="Jalpullineunharu Medium"/>
                <a:ea typeface="Jalpullineunharu Medium"/>
                <a:cs typeface="Jalpullineunharu Medium"/>
                <a:sym typeface="Jalpullineunharu Medium"/>
              </a:defRPr>
            </a:pPr>
            <a:r>
              <a:t>        </a:t>
            </a:r>
            <a:r>
              <a:rPr>
                <a:solidFill>
                  <a:srgbClr val="AA7942"/>
                </a:solidFill>
              </a:rPr>
              <a:t>A</a:t>
            </a:r>
            <a:r>
              <a:t>가 </a:t>
            </a:r>
            <a:r>
              <a:rPr>
                <a:solidFill>
                  <a:srgbClr val="FF2600"/>
                </a:solidFill>
              </a:rPr>
              <a:t>아니면?</a:t>
            </a:r>
            <a:r>
              <a:t>  </a:t>
            </a:r>
            <a:r>
              <a:rPr>
                <a:solidFill>
                  <a:srgbClr val="0433FF"/>
                </a:solidFill>
              </a:rPr>
              <a:t>B 실행</a:t>
            </a:r>
          </a:p>
        </p:txBody>
      </p:sp>
      <p:sp>
        <p:nvSpPr>
          <p:cNvPr id="1468"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469" name="Google Shape;762;p89"/>
          <p:cNvSpPr txBox="1"/>
          <p:nvPr/>
        </p:nvSpPr>
        <p:spPr>
          <a:xfrm>
            <a:off x="1874230" y="5859195"/>
            <a:ext cx="10447647" cy="131449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6000">
                <a:solidFill>
                  <a:srgbClr val="AA7942"/>
                </a:solidFill>
                <a:latin typeface="Jalpullineunharu Medium"/>
                <a:ea typeface="Jalpullineunharu Medium"/>
                <a:cs typeface="Jalpullineunharu Medium"/>
                <a:sym typeface="Jalpullineunharu Medium"/>
              </a:defRPr>
            </a:pPr>
            <a:r>
              <a:t>B</a:t>
            </a:r>
            <a:r>
              <a:rPr>
                <a:solidFill>
                  <a:srgbClr val="000000"/>
                </a:solidFill>
              </a:rPr>
              <a:t>도 </a:t>
            </a:r>
            <a:r>
              <a:rPr>
                <a:solidFill>
                  <a:srgbClr val="FF2600"/>
                </a:solidFill>
              </a:rPr>
              <a:t>아니면?</a:t>
            </a:r>
            <a:r>
              <a:rPr>
                <a:solidFill>
                  <a:srgbClr val="000000"/>
                </a:solidFill>
              </a:rPr>
              <a:t>  </a:t>
            </a:r>
            <a:r>
              <a:rPr>
                <a:solidFill>
                  <a:srgbClr val="0433FF"/>
                </a:solidFill>
              </a:rPr>
              <a:t>C 실행</a:t>
            </a:r>
          </a:p>
        </p:txBody>
      </p:sp>
      <p:sp>
        <p:nvSpPr>
          <p:cNvPr id="1470" name="Google Shape;762;p89"/>
          <p:cNvSpPr txBox="1"/>
          <p:nvPr/>
        </p:nvSpPr>
        <p:spPr>
          <a:xfrm>
            <a:off x="1874230" y="7412164"/>
            <a:ext cx="10447647" cy="131449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6000">
                <a:solidFill>
                  <a:srgbClr val="AA7942"/>
                </a:solidFill>
                <a:latin typeface="Jalpullineunharu Medium"/>
                <a:ea typeface="Jalpullineunharu Medium"/>
                <a:cs typeface="Jalpullineunharu Medium"/>
                <a:sym typeface="Jalpullineunharu Medium"/>
              </a:defRPr>
            </a:pPr>
            <a:r>
              <a:t>C</a:t>
            </a:r>
            <a:r>
              <a:rPr>
                <a:solidFill>
                  <a:srgbClr val="000000"/>
                </a:solidFill>
              </a:rPr>
              <a:t>도 </a:t>
            </a:r>
            <a:r>
              <a:rPr>
                <a:solidFill>
                  <a:srgbClr val="FF2600"/>
                </a:solidFill>
              </a:rPr>
              <a:t>아니면?</a:t>
            </a:r>
            <a:r>
              <a:rPr>
                <a:solidFill>
                  <a:srgbClr val="000000"/>
                </a:solidFill>
              </a:rPr>
              <a:t>  </a:t>
            </a:r>
            <a:r>
              <a:rPr>
                <a:solidFill>
                  <a:srgbClr val="0433FF"/>
                </a:solidFill>
              </a:rPr>
              <a:t>D 실행</a:t>
            </a:r>
          </a:p>
        </p:txBody>
      </p:sp>
      <p:sp>
        <p:nvSpPr>
          <p:cNvPr id="1471" name="Google Shape;762;p89"/>
          <p:cNvSpPr txBox="1"/>
          <p:nvPr/>
        </p:nvSpPr>
        <p:spPr>
          <a:xfrm>
            <a:off x="821376" y="2720293"/>
            <a:ext cx="10447648" cy="131449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6000">
                <a:latin typeface="Jalpullineunharu Medium"/>
                <a:ea typeface="Jalpullineunharu Medium"/>
                <a:cs typeface="Jalpullineunharu Medium"/>
                <a:sym typeface="Jalpullineunharu Medium"/>
              </a:defRPr>
            </a:pPr>
            <a:r>
              <a:t>   </a:t>
            </a:r>
            <a:r>
              <a:rPr>
                <a:solidFill>
                  <a:srgbClr val="AA7942"/>
                </a:solidFill>
              </a:rPr>
              <a:t>조건 A</a:t>
            </a:r>
            <a:r>
              <a:t>가 </a:t>
            </a:r>
            <a:r>
              <a:rPr>
                <a:solidFill>
                  <a:srgbClr val="FF2600"/>
                </a:solidFill>
              </a:rPr>
              <a:t>맞다면?</a:t>
            </a:r>
            <a:r>
              <a:t>  </a:t>
            </a:r>
            <a:r>
              <a:rPr>
                <a:solidFill>
                  <a:srgbClr val="0433FF"/>
                </a:solidFill>
              </a:rPr>
              <a:t>A 실행</a:t>
            </a:r>
          </a:p>
        </p:txBody>
      </p:sp>
      <p:grpSp>
        <p:nvGrpSpPr>
          <p:cNvPr id="1474" name="그룹"/>
          <p:cNvGrpSpPr/>
          <p:nvPr/>
        </p:nvGrpSpPr>
        <p:grpSpPr>
          <a:xfrm>
            <a:off x="7956549" y="2677915"/>
            <a:ext cx="3898901" cy="1325081"/>
            <a:chOff x="0" y="0"/>
            <a:chExt cx="3898900" cy="1325079"/>
          </a:xfrm>
        </p:grpSpPr>
        <p:sp>
          <p:nvSpPr>
            <p:cNvPr id="1472" name="화살표"/>
            <p:cNvSpPr/>
            <p:nvPr/>
          </p:nvSpPr>
          <p:spPr>
            <a:xfrm>
              <a:off x="2628900" y="55078"/>
              <a:ext cx="1270000" cy="1270002"/>
            </a:xfrm>
            <a:prstGeom prst="rightArrow">
              <a:avLst>
                <a:gd name="adj1" fmla="val 32000"/>
                <a:gd name="adj2" fmla="val 64000"/>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latin typeface="+mn-lt"/>
                  <a:ea typeface="+mn-ea"/>
                  <a:cs typeface="+mn-cs"/>
                  <a:sym typeface="Calibri"/>
                </a:defRPr>
              </a:pPr>
            </a:p>
          </p:txBody>
        </p:sp>
        <p:sp>
          <p:nvSpPr>
            <p:cNvPr id="1473" name="직사각형"/>
            <p:cNvSpPr/>
            <p:nvPr/>
          </p:nvSpPr>
          <p:spPr>
            <a:xfrm>
              <a:off x="-1" y="0"/>
              <a:ext cx="2607123" cy="1325081"/>
            </a:xfrm>
            <a:prstGeom prst="rect">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latin typeface="+mn-lt"/>
                  <a:ea typeface="+mn-ea"/>
                  <a:cs typeface="+mn-cs"/>
                  <a:sym typeface="Calibri"/>
                </a:defRPr>
              </a:pPr>
            </a:p>
          </p:txBody>
        </p:sp>
      </p:grpSp>
      <p:grpSp>
        <p:nvGrpSpPr>
          <p:cNvPr id="1477" name="그룹"/>
          <p:cNvGrpSpPr/>
          <p:nvPr/>
        </p:nvGrpSpPr>
        <p:grpSpPr>
          <a:xfrm>
            <a:off x="7956549" y="7348664"/>
            <a:ext cx="3898901" cy="1325081"/>
            <a:chOff x="0" y="0"/>
            <a:chExt cx="3898900" cy="1325079"/>
          </a:xfrm>
        </p:grpSpPr>
        <p:sp>
          <p:nvSpPr>
            <p:cNvPr id="1475" name="화살표"/>
            <p:cNvSpPr/>
            <p:nvPr/>
          </p:nvSpPr>
          <p:spPr>
            <a:xfrm>
              <a:off x="2628900" y="55078"/>
              <a:ext cx="1270000" cy="1270002"/>
            </a:xfrm>
            <a:prstGeom prst="rightArrow">
              <a:avLst>
                <a:gd name="adj1" fmla="val 32000"/>
                <a:gd name="adj2" fmla="val 64000"/>
              </a:avLst>
            </a:pr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latin typeface="+mn-lt"/>
                  <a:ea typeface="+mn-ea"/>
                  <a:cs typeface="+mn-cs"/>
                  <a:sym typeface="Calibri"/>
                </a:defRPr>
              </a:pPr>
            </a:p>
          </p:txBody>
        </p:sp>
        <p:sp>
          <p:nvSpPr>
            <p:cNvPr id="1476" name="직사각형"/>
            <p:cNvSpPr/>
            <p:nvPr/>
          </p:nvSpPr>
          <p:spPr>
            <a:xfrm>
              <a:off x="-1" y="0"/>
              <a:ext cx="2607123" cy="1325081"/>
            </a:xfrm>
            <a:prstGeom prst="rect">
              <a:avLst/>
            </a:prstGeom>
            <a:no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defRPr>
                  <a:latin typeface="+mn-lt"/>
                  <a:ea typeface="+mn-ea"/>
                  <a:cs typeface="+mn-cs"/>
                  <a:sym typeface="Calibri"/>
                </a:defRPr>
              </a:pPr>
            </a:p>
          </p:txBody>
        </p:sp>
      </p:grpSp>
      <p:sp>
        <p:nvSpPr>
          <p:cNvPr id="1478" name="Google Shape;762;p89"/>
          <p:cNvSpPr txBox="1"/>
          <p:nvPr/>
        </p:nvSpPr>
        <p:spPr>
          <a:xfrm>
            <a:off x="9673276" y="2683206"/>
            <a:ext cx="10447648" cy="12611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6000">
                <a:solidFill>
                  <a:srgbClr val="FF2600"/>
                </a:solidFill>
                <a:latin typeface="Jalpullineunharu Medium"/>
                <a:ea typeface="Jalpullineunharu Medium"/>
                <a:cs typeface="Jalpullineunharu Medium"/>
                <a:sym typeface="Jalpullineunharu Medium"/>
              </a:defRPr>
            </a:lvl1pPr>
          </a:lstStyle>
          <a:p>
            <a:pPr/>
            <a:r>
              <a:t>시작점</a:t>
            </a:r>
          </a:p>
        </p:txBody>
      </p:sp>
      <p:sp>
        <p:nvSpPr>
          <p:cNvPr id="1479" name="Google Shape;762;p89"/>
          <p:cNvSpPr txBox="1"/>
          <p:nvPr/>
        </p:nvSpPr>
        <p:spPr>
          <a:xfrm>
            <a:off x="9673276" y="7380634"/>
            <a:ext cx="10447648" cy="12611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6000">
                <a:solidFill>
                  <a:srgbClr val="FF2600"/>
                </a:solidFill>
                <a:latin typeface="Jalpullineunharu Medium"/>
                <a:ea typeface="Jalpullineunharu Medium"/>
                <a:cs typeface="Jalpullineunharu Medium"/>
                <a:sym typeface="Jalpullineunharu Medium"/>
              </a:defRPr>
            </a:lvl1pPr>
          </a:lstStyle>
          <a:p>
            <a:pPr/>
            <a:r>
              <a:t>끝점</a:t>
            </a:r>
          </a:p>
        </p:txBody>
      </p:sp>
      <p:sp>
        <p:nvSpPr>
          <p:cNvPr id="1480" name="Google Shape;762;p89"/>
          <p:cNvSpPr txBox="1"/>
          <p:nvPr/>
        </p:nvSpPr>
        <p:spPr>
          <a:xfrm rot="5400000">
            <a:off x="13664849" y="3737572"/>
            <a:ext cx="3059521" cy="12611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6000">
                <a:solidFill>
                  <a:srgbClr val="FF2600"/>
                </a:solidFill>
                <a:latin typeface="Jalpullineunharu Medium"/>
                <a:ea typeface="Jalpullineunharu Medium"/>
                <a:cs typeface="Jalpullineunharu Medium"/>
                <a:sym typeface="Jalpullineunharu Medium"/>
              </a:defRPr>
            </a:lvl1pPr>
          </a:lstStyle>
          <a:p>
            <a:pPr/>
            <a:r>
              <a:t>…</a:t>
            </a:r>
          </a:p>
        </p:txBody>
      </p:sp>
      <p:sp>
        <p:nvSpPr>
          <p:cNvPr id="1481" name="Google Shape;762;p89"/>
          <p:cNvSpPr txBox="1"/>
          <p:nvPr/>
        </p:nvSpPr>
        <p:spPr>
          <a:xfrm rot="5400000">
            <a:off x="13664849" y="6290272"/>
            <a:ext cx="3059521" cy="1261137"/>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6000">
                <a:solidFill>
                  <a:srgbClr val="FF2600"/>
                </a:solidFill>
                <a:latin typeface="Jalpullineunharu Medium"/>
                <a:ea typeface="Jalpullineunharu Medium"/>
                <a:cs typeface="Jalpullineunharu Medium"/>
                <a:sym typeface="Jalpullineunharu Medium"/>
              </a:defRPr>
            </a:lvl1pPr>
          </a:lstStyle>
          <a:p>
            <a:pPr/>
            <a:r>
              <a:t>…</a:t>
            </a:r>
          </a:p>
        </p:txBody>
      </p:sp>
      <p:sp>
        <p:nvSpPr>
          <p:cNvPr id="1482" name="Google Shape;762;p89"/>
          <p:cNvSpPr txBox="1"/>
          <p:nvPr/>
        </p:nvSpPr>
        <p:spPr>
          <a:xfrm>
            <a:off x="9673276" y="5031921"/>
            <a:ext cx="10447648" cy="1126021"/>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4800">
                <a:solidFill>
                  <a:srgbClr val="942192"/>
                </a:solidFill>
                <a:latin typeface="Jalpullineunharu Medium"/>
                <a:ea typeface="Jalpullineunharu Medium"/>
                <a:cs typeface="Jalpullineunharu Medium"/>
                <a:sym typeface="Jalpullineunharu Medium"/>
              </a:defRPr>
            </a:lvl1pPr>
          </a:lstStyle>
          <a:p>
            <a:pPr/>
            <a:r>
              <a:t>몇 개든 상관 없음</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4"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485"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486" name="Rectangle 28"/>
          <p:cNvSpPr/>
          <p:nvPr/>
        </p:nvSpPr>
        <p:spPr>
          <a:xfrm>
            <a:off x="6115458" y="2665037"/>
            <a:ext cx="5393576" cy="6120717"/>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487" name="Rectangle 1"/>
          <p:cNvSpPr txBox="1"/>
          <p:nvPr/>
        </p:nvSpPr>
        <p:spPr>
          <a:xfrm>
            <a:off x="6440783" y="2838209"/>
            <a:ext cx="5708693" cy="582683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1733931">
              <a:defRPr b="1" sz="4000">
                <a:solidFill>
                  <a:srgbClr val="EE220C"/>
                </a:solidFill>
                <a:latin typeface="Jalpullineunharu Medium"/>
                <a:ea typeface="Jalpullineunharu Medium"/>
                <a:cs typeface="Jalpullineunharu Medium"/>
                <a:sym typeface="Jalpullineunharu Medium"/>
              </a:defRPr>
            </a:pPr>
            <a:r>
              <a:t>if</a:t>
            </a:r>
            <a:r>
              <a:rPr>
                <a:solidFill>
                  <a:srgbClr val="000000"/>
                </a:solidFill>
              </a:rPr>
              <a:t> (</a:t>
            </a:r>
            <a:r>
              <a:rPr>
                <a:solidFill>
                  <a:srgbClr val="AA7942"/>
                </a:solidFill>
              </a:rPr>
              <a:t>조건A</a:t>
            </a:r>
            <a:r>
              <a:rPr>
                <a:solidFill>
                  <a:srgbClr val="000000"/>
                </a:solidFill>
              </a:rPr>
              <a:t>) {</a:t>
            </a:r>
            <a:br>
              <a:rPr>
                <a:solidFill>
                  <a:srgbClr val="000000"/>
                </a:solidFill>
              </a:rPr>
            </a:br>
            <a:r>
              <a:rPr>
                <a:solidFill>
                  <a:srgbClr val="000000"/>
                </a:solidFill>
              </a:rPr>
              <a:t>       </a:t>
            </a:r>
            <a:r>
              <a:rPr>
                <a:solidFill>
                  <a:srgbClr val="0433FF"/>
                </a:solidFill>
              </a:rPr>
              <a:t>A실행</a:t>
            </a:r>
            <a:br>
              <a:rPr>
                <a:solidFill>
                  <a:srgbClr val="0433FF"/>
                </a:solidFill>
              </a:rPr>
            </a:br>
            <a:r>
              <a:rPr>
                <a:solidFill>
                  <a:srgbClr val="000000"/>
                </a:solidFill>
              </a:rPr>
              <a:t>} </a:t>
            </a:r>
            <a:r>
              <a:t>else if</a:t>
            </a:r>
            <a:r>
              <a:rPr>
                <a:solidFill>
                  <a:srgbClr val="000000"/>
                </a:solidFill>
              </a:rPr>
              <a:t>(</a:t>
            </a:r>
            <a:r>
              <a:rPr>
                <a:solidFill>
                  <a:srgbClr val="AA7942"/>
                </a:solidFill>
              </a:rPr>
              <a:t>조건B</a:t>
            </a:r>
            <a:r>
              <a:rPr>
                <a:solidFill>
                  <a:srgbClr val="000000"/>
                </a:solidFill>
              </a:rPr>
              <a:t>)</a:t>
            </a:r>
            <a:r>
              <a:t> </a:t>
            </a:r>
            <a:r>
              <a:rPr>
                <a:solidFill>
                  <a:srgbClr val="000000"/>
                </a:solidFill>
              </a:rPr>
              <a:t>{</a:t>
            </a:r>
            <a:br>
              <a:rPr>
                <a:solidFill>
                  <a:srgbClr val="000000"/>
                </a:solidFill>
              </a:rPr>
            </a:br>
            <a:r>
              <a:rPr>
                <a:solidFill>
                  <a:srgbClr val="000000"/>
                </a:solidFill>
              </a:rPr>
              <a:t>       </a:t>
            </a:r>
            <a:r>
              <a:rPr>
                <a:solidFill>
                  <a:srgbClr val="0433FF"/>
                </a:solidFill>
              </a:rPr>
              <a:t>B실행</a:t>
            </a:r>
            <a:br>
              <a:rPr>
                <a:solidFill>
                  <a:srgbClr val="0433FF"/>
                </a:solidFill>
              </a:rPr>
            </a:br>
            <a:r>
              <a:rPr>
                <a:solidFill>
                  <a:srgbClr val="000000"/>
                </a:solidFill>
              </a:rPr>
              <a:t>} </a:t>
            </a:r>
            <a:r>
              <a:t>else if</a:t>
            </a:r>
            <a:r>
              <a:rPr>
                <a:solidFill>
                  <a:srgbClr val="000000"/>
                </a:solidFill>
              </a:rPr>
              <a:t>(</a:t>
            </a:r>
            <a:r>
              <a:rPr>
                <a:solidFill>
                  <a:srgbClr val="AA7942"/>
                </a:solidFill>
              </a:rPr>
              <a:t>조건C</a:t>
            </a:r>
            <a:r>
              <a:rPr>
                <a:solidFill>
                  <a:srgbClr val="000000"/>
                </a:solidFill>
              </a:rPr>
              <a:t>)</a:t>
            </a:r>
            <a:r>
              <a:t> </a:t>
            </a:r>
            <a:r>
              <a:rPr>
                <a:solidFill>
                  <a:srgbClr val="000000"/>
                </a:solidFill>
              </a:rPr>
              <a:t>{</a:t>
            </a:r>
          </a:p>
          <a:p>
            <a:pPr defTabSz="1733931">
              <a:defRPr b="1" sz="4000">
                <a:latin typeface="Jalpullineunharu Medium"/>
                <a:ea typeface="Jalpullineunharu Medium"/>
                <a:cs typeface="Jalpullineunharu Medium"/>
                <a:sym typeface="Jalpullineunharu Medium"/>
              </a:defRPr>
            </a:pPr>
            <a:r>
              <a:t>       </a:t>
            </a:r>
            <a:r>
              <a:rPr>
                <a:solidFill>
                  <a:srgbClr val="0433FF"/>
                </a:solidFill>
              </a:rPr>
              <a:t>C실행</a:t>
            </a:r>
          </a:p>
          <a:p>
            <a:pPr defTabSz="1733931">
              <a:defRPr b="1" sz="4000">
                <a:latin typeface="Jalpullineunharu Medium"/>
                <a:ea typeface="Jalpullineunharu Medium"/>
                <a:cs typeface="Jalpullineunharu Medium"/>
                <a:sym typeface="Jalpullineunharu Medium"/>
              </a:defRPr>
            </a:pPr>
            <a:r>
              <a:t>} </a:t>
            </a:r>
            <a:r>
              <a:rPr>
                <a:solidFill>
                  <a:srgbClr val="EE220C"/>
                </a:solidFill>
              </a:rPr>
              <a:t>else </a:t>
            </a:r>
            <a:r>
              <a:t>{</a:t>
            </a:r>
          </a:p>
          <a:p>
            <a:pPr defTabSz="1733931">
              <a:defRPr b="1" sz="4000">
                <a:latin typeface="Jalpullineunharu Medium"/>
                <a:ea typeface="Jalpullineunharu Medium"/>
                <a:cs typeface="Jalpullineunharu Medium"/>
                <a:sym typeface="Jalpullineunharu Medium"/>
              </a:defRPr>
            </a:pPr>
            <a:r>
              <a:t>       </a:t>
            </a:r>
            <a:r>
              <a:rPr>
                <a:solidFill>
                  <a:srgbClr val="0433FF"/>
                </a:solidFill>
              </a:rPr>
              <a:t>D실행</a:t>
            </a:r>
          </a:p>
          <a:p>
            <a:pPr defTabSz="1733931">
              <a:defRPr b="1" sz="4000">
                <a:latin typeface="Jalpullineunharu Medium"/>
                <a:ea typeface="Jalpullineunharu Medium"/>
                <a:cs typeface="Jalpullineunharu Medium"/>
                <a:sym typeface="Jalpullineunharu Medium"/>
              </a:defRPr>
            </a:pPr>
            <a:r>
              <a:t>}</a:t>
            </a:r>
          </a:p>
        </p:txBody>
      </p:sp>
      <p:sp>
        <p:nvSpPr>
          <p:cNvPr id="1488"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489" name="Google Shape;761;p89"/>
          <p:cNvSpPr txBox="1"/>
          <p:nvPr/>
        </p:nvSpPr>
        <p:spPr>
          <a:xfrm>
            <a:off x="3450276" y="1352013"/>
            <a:ext cx="10447648" cy="1153200"/>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5000">
                <a:latin typeface="Jalpullineunharu Medium"/>
                <a:ea typeface="Jalpullineunharu Medium"/>
                <a:cs typeface="Jalpullineunharu Medium"/>
                <a:sym typeface="Jalpullineunharu Medium"/>
              </a:defRPr>
            </a:lvl1pPr>
          </a:lstStyle>
          <a:p>
            <a:pPr/>
            <a:r>
              <a:t>조건문이란?</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1"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492"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493"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494" name="Google Shape;761;p89"/>
          <p:cNvSpPr txBox="1"/>
          <p:nvPr/>
        </p:nvSpPr>
        <p:spPr>
          <a:xfrm>
            <a:off x="3450276" y="1352013"/>
            <a:ext cx="10447648" cy="1153200"/>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5000">
                <a:latin typeface="Jalpullineunharu Medium"/>
                <a:ea typeface="Jalpullineunharu Medium"/>
                <a:cs typeface="Jalpullineunharu Medium"/>
                <a:sym typeface="Jalpullineunharu Medium"/>
              </a:defRPr>
            </a:lvl1pPr>
          </a:lstStyle>
          <a:p>
            <a:pPr/>
            <a:r>
              <a:t>조건문이란?</a:t>
            </a:r>
          </a:p>
        </p:txBody>
      </p:sp>
      <p:sp>
        <p:nvSpPr>
          <p:cNvPr id="1495" name="Google Shape;762;p89"/>
          <p:cNvSpPr txBox="1"/>
          <p:nvPr/>
        </p:nvSpPr>
        <p:spPr>
          <a:xfrm>
            <a:off x="3196276" y="4296135"/>
            <a:ext cx="11537355" cy="131449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6000">
                <a:solidFill>
                  <a:srgbClr val="0433FF"/>
                </a:solidFill>
                <a:latin typeface="Jalpullineunharu Medium"/>
                <a:ea typeface="Jalpullineunharu Medium"/>
                <a:cs typeface="Jalpullineunharu Medium"/>
                <a:sym typeface="Jalpullineunharu Medium"/>
              </a:defRPr>
            </a:pPr>
            <a:r>
              <a:t>조건</a:t>
            </a:r>
            <a:r>
              <a:rPr>
                <a:solidFill>
                  <a:srgbClr val="000000"/>
                </a:solidFill>
              </a:rPr>
              <a:t>이란?</a:t>
            </a:r>
            <a:r>
              <a:rPr>
                <a:solidFill>
                  <a:srgbClr val="AA7942"/>
                </a:solidFill>
              </a:rPr>
              <a:t>  </a:t>
            </a:r>
            <a:r>
              <a:rPr>
                <a:solidFill>
                  <a:srgbClr val="FF2600"/>
                </a:solidFill>
              </a:rPr>
              <a:t>true </a:t>
            </a:r>
            <a:r>
              <a:rPr>
                <a:solidFill>
                  <a:srgbClr val="000000"/>
                </a:solidFill>
              </a:rPr>
              <a:t>또는</a:t>
            </a:r>
            <a:r>
              <a:rPr>
                <a:solidFill>
                  <a:srgbClr val="FF2600"/>
                </a:solidFill>
              </a:rPr>
              <a:t> false</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7"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498"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499"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500" name="Google Shape;761;p89"/>
          <p:cNvSpPr txBox="1"/>
          <p:nvPr/>
        </p:nvSpPr>
        <p:spPr>
          <a:xfrm>
            <a:off x="3450276" y="1352013"/>
            <a:ext cx="10447648" cy="1153200"/>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5000">
                <a:latin typeface="Jalpullineunharu Medium"/>
                <a:ea typeface="Jalpullineunharu Medium"/>
                <a:cs typeface="Jalpullineunharu Medium"/>
                <a:sym typeface="Jalpullineunharu Medium"/>
              </a:defRPr>
            </a:lvl1pPr>
          </a:lstStyle>
          <a:p>
            <a:pPr/>
            <a:r>
              <a:t>조건문이란?</a:t>
            </a:r>
          </a:p>
        </p:txBody>
      </p:sp>
      <p:sp>
        <p:nvSpPr>
          <p:cNvPr id="1501" name="Google Shape;762;p89"/>
          <p:cNvSpPr txBox="1"/>
          <p:nvPr/>
        </p:nvSpPr>
        <p:spPr>
          <a:xfrm>
            <a:off x="3196276" y="4296135"/>
            <a:ext cx="11537355" cy="131449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6000">
                <a:solidFill>
                  <a:srgbClr val="0433FF"/>
                </a:solidFill>
                <a:latin typeface="Jalpullineunharu Medium"/>
                <a:ea typeface="Jalpullineunharu Medium"/>
                <a:cs typeface="Jalpullineunharu Medium"/>
                <a:sym typeface="Jalpullineunharu Medium"/>
              </a:defRPr>
            </a:pPr>
            <a:r>
              <a:t>조건</a:t>
            </a:r>
            <a:r>
              <a:rPr>
                <a:solidFill>
                  <a:srgbClr val="000000"/>
                </a:solidFill>
              </a:rPr>
              <a:t>이란?</a:t>
            </a:r>
            <a:r>
              <a:rPr>
                <a:solidFill>
                  <a:srgbClr val="AA7942"/>
                </a:solidFill>
              </a:rPr>
              <a:t>  </a:t>
            </a:r>
            <a:r>
              <a:rPr>
                <a:solidFill>
                  <a:srgbClr val="FF2600"/>
                </a:solidFill>
              </a:rPr>
              <a:t>true </a:t>
            </a:r>
            <a:r>
              <a:rPr>
                <a:solidFill>
                  <a:srgbClr val="000000"/>
                </a:solidFill>
              </a:rPr>
              <a:t>또는</a:t>
            </a:r>
            <a:r>
              <a:rPr>
                <a:solidFill>
                  <a:srgbClr val="FF2600"/>
                </a:solidFill>
              </a:rPr>
              <a:t> false</a:t>
            </a:r>
          </a:p>
        </p:txBody>
      </p:sp>
      <p:sp>
        <p:nvSpPr>
          <p:cNvPr id="1502" name="Google Shape;762;p89"/>
          <p:cNvSpPr txBox="1"/>
          <p:nvPr/>
        </p:nvSpPr>
        <p:spPr>
          <a:xfrm>
            <a:off x="3196276" y="6638711"/>
            <a:ext cx="11537355" cy="1314492"/>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p>
            <a:pPr algn="ctr">
              <a:defRPr sz="6000">
                <a:solidFill>
                  <a:srgbClr val="0433FF"/>
                </a:solidFill>
                <a:latin typeface="Jalpullineunharu Medium"/>
                <a:ea typeface="Jalpullineunharu Medium"/>
                <a:cs typeface="Jalpullineunharu Medium"/>
                <a:sym typeface="Jalpullineunharu Medium"/>
              </a:defRPr>
            </a:pPr>
            <a:r>
              <a:t>=&gt; </a:t>
            </a:r>
            <a:r>
              <a:rPr>
                <a:solidFill>
                  <a:srgbClr val="FF40FF"/>
                </a:solidFill>
              </a:rPr>
              <a:t>비교연산자</a:t>
            </a:r>
            <a:r>
              <a:t>와 함께 쓰임</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4" name="object 7"/>
          <p:cNvSpPr/>
          <p:nvPr/>
        </p:nvSpPr>
        <p:spPr>
          <a:xfrm flipH="1" flipV="1">
            <a:off x="2397901" y="821803"/>
            <a:ext cx="13134105" cy="1"/>
          </a:xfrm>
          <a:prstGeom prst="line">
            <a:avLst/>
          </a:prstGeom>
          <a:ln>
            <a:solidFill>
              <a:srgbClr val="000000"/>
            </a:solidFill>
          </a:ln>
        </p:spPr>
        <p:txBody>
          <a:bodyPr lIns="45718" tIns="45718" rIns="45718" bIns="45718"/>
          <a:lstStyle/>
          <a:p>
            <a:pPr/>
          </a:p>
        </p:txBody>
      </p:sp>
      <p:sp>
        <p:nvSpPr>
          <p:cNvPr id="1505" name="object 6"/>
          <p:cNvSpPr/>
          <p:nvPr/>
        </p:nvSpPr>
        <p:spPr>
          <a:xfrm>
            <a:off x="965200" y="622300"/>
            <a:ext cx="1066800" cy="393700"/>
          </a:xfrm>
          <a:prstGeom prst="rect">
            <a:avLst/>
          </a:prstGeom>
          <a:blipFill>
            <a:blip r:embed="rId2"/>
            <a:stretch>
              <a:fillRect/>
            </a:stretch>
          </a:blipFill>
          <a:ln w="12700">
            <a:miter lim="400000"/>
          </a:ln>
        </p:spPr>
        <p:txBody>
          <a:bodyPr lIns="45718" tIns="45718" rIns="45718" bIns="45718"/>
          <a:lstStyle/>
          <a:p>
            <a:pPr>
              <a:defRPr>
                <a:latin typeface="+mn-lt"/>
                <a:ea typeface="+mn-ea"/>
                <a:cs typeface="+mn-cs"/>
                <a:sym typeface="Calibri"/>
              </a:defRPr>
            </a:pPr>
          </a:p>
        </p:txBody>
      </p:sp>
      <p:sp>
        <p:nvSpPr>
          <p:cNvPr id="1506" name="Rectangle 28"/>
          <p:cNvSpPr/>
          <p:nvPr/>
        </p:nvSpPr>
        <p:spPr>
          <a:xfrm>
            <a:off x="4845458" y="2665037"/>
            <a:ext cx="8497039" cy="6120717"/>
          </a:xfrm>
          <a:prstGeom prst="rect">
            <a:avLst/>
          </a:prstGeom>
          <a:ln w="38100">
            <a:solidFill>
              <a:srgbClr val="F2F2F2"/>
            </a:solidFill>
          </a:ln>
        </p:spPr>
        <p:txBody>
          <a:bodyPr lIns="45718" tIns="45718" rIns="45718" bIns="45718" anchor="ctr"/>
          <a:lstStyle/>
          <a:p>
            <a:pPr algn="ctr">
              <a:defRPr>
                <a:solidFill>
                  <a:srgbClr val="FFFFFF"/>
                </a:solidFill>
                <a:latin typeface="+mn-lt"/>
                <a:ea typeface="+mn-ea"/>
                <a:cs typeface="+mn-cs"/>
                <a:sym typeface="Calibri"/>
              </a:defRPr>
            </a:pPr>
          </a:p>
        </p:txBody>
      </p:sp>
      <p:sp>
        <p:nvSpPr>
          <p:cNvPr id="1507" name="Rectangle 1"/>
          <p:cNvSpPr txBox="1"/>
          <p:nvPr/>
        </p:nvSpPr>
        <p:spPr>
          <a:xfrm>
            <a:off x="5170783" y="2838209"/>
            <a:ext cx="8247304" cy="564898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1733931">
              <a:defRPr b="1" sz="4000">
                <a:solidFill>
                  <a:srgbClr val="EE220C"/>
                </a:solidFill>
                <a:latin typeface="Jalpullineunharu Medium"/>
                <a:ea typeface="Jalpullineunharu Medium"/>
                <a:cs typeface="Jalpullineunharu Medium"/>
                <a:sym typeface="Jalpullineunharu Medium"/>
              </a:defRPr>
            </a:pPr>
            <a:r>
              <a:t>if</a:t>
            </a:r>
            <a:r>
              <a:rPr>
                <a:solidFill>
                  <a:srgbClr val="000000"/>
                </a:solidFill>
              </a:rPr>
              <a:t> (</a:t>
            </a:r>
            <a:r>
              <a:rPr>
                <a:solidFill>
                  <a:srgbClr val="AA7942"/>
                </a:solidFill>
              </a:rPr>
              <a:t>A !== B</a:t>
            </a:r>
            <a:r>
              <a:rPr>
                <a:solidFill>
                  <a:srgbClr val="000000"/>
                </a:solidFill>
              </a:rPr>
              <a:t>) {</a:t>
            </a:r>
            <a:br>
              <a:rPr>
                <a:solidFill>
                  <a:srgbClr val="000000"/>
                </a:solidFill>
              </a:rPr>
            </a:br>
            <a:br>
              <a:rPr>
                <a:solidFill>
                  <a:srgbClr val="000000"/>
                </a:solidFill>
              </a:rPr>
            </a:br>
            <a:r>
              <a:rPr>
                <a:solidFill>
                  <a:srgbClr val="000000"/>
                </a:solidFill>
              </a:rPr>
              <a:t>       </a:t>
            </a:r>
            <a:r>
              <a:rPr>
                <a:solidFill>
                  <a:srgbClr val="0433FF"/>
                </a:solidFill>
              </a:rPr>
              <a:t>조건문 이 부분 실행</a:t>
            </a:r>
          </a:p>
          <a:p>
            <a:pPr defTabSz="1733931">
              <a:defRPr b="1" sz="4000">
                <a:latin typeface="Jalpullineunharu Medium"/>
                <a:ea typeface="Jalpullineunharu Medium"/>
                <a:cs typeface="Jalpullineunharu Medium"/>
                <a:sym typeface="Jalpullineunharu Medium"/>
              </a:defRPr>
            </a:pPr>
            <a:br/>
            <a:r>
              <a:t>} </a:t>
            </a:r>
            <a:r>
              <a:rPr>
                <a:solidFill>
                  <a:srgbClr val="EE220C"/>
                </a:solidFill>
              </a:rPr>
              <a:t>else if</a:t>
            </a:r>
            <a:r>
              <a:t>(</a:t>
            </a:r>
            <a:r>
              <a:rPr>
                <a:solidFill>
                  <a:srgbClr val="AA7942"/>
                </a:solidFill>
              </a:rPr>
              <a:t>(C===D) &amp;&amp; (E===F)</a:t>
            </a:r>
            <a:r>
              <a:t>) {</a:t>
            </a:r>
            <a:br/>
            <a:br/>
            <a:r>
              <a:t>       </a:t>
            </a:r>
            <a:r>
              <a:rPr>
                <a:solidFill>
                  <a:srgbClr val="0433FF"/>
                </a:solidFill>
              </a:rPr>
              <a:t>조건문 이 부분 실행</a:t>
            </a:r>
            <a:br>
              <a:rPr>
                <a:solidFill>
                  <a:srgbClr val="0433FF"/>
                </a:solidFill>
              </a:rPr>
            </a:br>
            <a:br>
              <a:rPr>
                <a:solidFill>
                  <a:srgbClr val="0433FF"/>
                </a:solidFill>
              </a:rPr>
            </a:br>
            <a:r>
              <a:t>}</a:t>
            </a:r>
          </a:p>
        </p:txBody>
      </p:sp>
      <p:sp>
        <p:nvSpPr>
          <p:cNvPr id="1508" name="object 8"/>
          <p:cNvSpPr txBox="1"/>
          <p:nvPr>
            <p:ph type="title"/>
          </p:nvPr>
        </p:nvSpPr>
        <p:spPr>
          <a:xfrm>
            <a:off x="11569699" y="581795"/>
            <a:ext cx="5017091" cy="343684"/>
          </a:xfrm>
          <a:prstGeom prst="rect">
            <a:avLst/>
          </a:prstGeom>
        </p:spPr>
        <p:txBody>
          <a:bodyPr/>
          <a:lstStyle>
            <a:lvl1pPr algn="r">
              <a:defRPr>
                <a:solidFill>
                  <a:srgbClr val="000000"/>
                </a:solidFill>
              </a:defRPr>
            </a:lvl1pPr>
          </a:lstStyle>
          <a:p>
            <a:pPr/>
            <a:r>
              <a:t>JS</a:t>
            </a:r>
          </a:p>
        </p:txBody>
      </p:sp>
      <p:sp>
        <p:nvSpPr>
          <p:cNvPr id="1509" name="Google Shape;761;p89"/>
          <p:cNvSpPr txBox="1"/>
          <p:nvPr/>
        </p:nvSpPr>
        <p:spPr>
          <a:xfrm>
            <a:off x="3450276" y="1352013"/>
            <a:ext cx="10447648" cy="1153200"/>
          </a:xfrm>
          <a:prstGeom prst="rect">
            <a:avLst/>
          </a:prstGeom>
          <a:ln w="12700">
            <a:miter lim="400000"/>
          </a:ln>
          <a:extLst>
            <a:ext uri="{C572A759-6A51-4108-AA02-DFA0A04FC94B}">
              <ma14:wrappingTextBoxFlag xmlns:ma14="http://schemas.microsoft.com/office/mac/drawingml/2011/main" val="1"/>
            </a:ext>
          </a:extLst>
        </p:spPr>
        <p:txBody>
          <a:bodyPr lIns="173368" tIns="173368" rIns="173368" bIns="173368">
            <a:spAutoFit/>
          </a:bodyPr>
          <a:lstStyle>
            <a:lvl1pPr algn="ctr">
              <a:defRPr sz="5000">
                <a:latin typeface="Jalpullineunharu Medium"/>
                <a:ea typeface="Jalpullineunharu Medium"/>
                <a:cs typeface="Jalpullineunharu Medium"/>
                <a:sym typeface="Jalpullineunharu Medium"/>
              </a:defRPr>
            </a:lvl1pPr>
          </a:lstStyle>
          <a:p>
            <a:pPr/>
            <a:r>
              <a:t>조건문이란?</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